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01" r:id="rId4"/>
    <p:sldId id="302" r:id="rId6"/>
    <p:sldId id="304" r:id="rId7"/>
    <p:sldId id="313" r:id="rId8"/>
    <p:sldId id="305" r:id="rId9"/>
    <p:sldId id="306" r:id="rId10"/>
    <p:sldId id="307" r:id="rId11"/>
    <p:sldId id="303" r:id="rId12"/>
    <p:sldId id="261" r:id="rId13"/>
    <p:sldId id="258" r:id="rId14"/>
    <p:sldId id="260" r:id="rId15"/>
    <p:sldId id="262" r:id="rId16"/>
    <p:sldId id="264" r:id="rId17"/>
    <p:sldId id="265" r:id="rId18"/>
    <p:sldId id="266" r:id="rId19"/>
    <p:sldId id="267" r:id="rId20"/>
    <p:sldId id="269" r:id="rId21"/>
    <p:sldId id="273" r:id="rId22"/>
    <p:sldId id="341" r:id="rId23"/>
    <p:sldId id="272" r:id="rId24"/>
    <p:sldId id="271" r:id="rId25"/>
    <p:sldId id="282" r:id="rId26"/>
    <p:sldId id="274" r:id="rId27"/>
    <p:sldId id="293" r:id="rId28"/>
    <p:sldId id="280" r:id="rId29"/>
    <p:sldId id="275" r:id="rId30"/>
    <p:sldId id="277" r:id="rId31"/>
    <p:sldId id="309" r:id="rId32"/>
    <p:sldId id="308" r:id="rId33"/>
    <p:sldId id="310" r:id="rId34"/>
    <p:sldId id="314" r:id="rId35"/>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5FFC5"/>
    <a:srgbClr val="45B3FF"/>
    <a:srgbClr val="FFD4CD"/>
    <a:srgbClr val="FF3D3D"/>
    <a:srgbClr val="FF5959"/>
    <a:srgbClr val="A9FFD0"/>
    <a:srgbClr val="DDE2E6"/>
    <a:srgbClr val="FFE1E1"/>
    <a:srgbClr val="FF8B8B"/>
    <a:srgbClr val="BEE3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478.xml"/><Relationship Id="rId4" Type="http://schemas.openxmlformats.org/officeDocument/2006/relationships/slide" Target="slides/slide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0" Type="http://schemas.openxmlformats.org/officeDocument/2006/relationships/tags" Target="../tags/tag8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tags" Target="../tags/tag102.xml"/><Relationship Id="rId2" Type="http://schemas.openxmlformats.org/officeDocument/2006/relationships/tags" Target="../tags/tag101.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2" Type="http://schemas.openxmlformats.org/officeDocument/2006/relationships/tags" Target="../tags/tag133.xml"/><Relationship Id="rId11" Type="http://schemas.openxmlformats.org/officeDocument/2006/relationships/tags" Target="../tags/tag132.xml"/><Relationship Id="rId10" Type="http://schemas.openxmlformats.org/officeDocument/2006/relationships/tags" Target="../tags/tag13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1012375" y="2208442"/>
            <a:ext cx="0" cy="1959429"/>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3"/>
            </p:custDataLst>
          </p:nvPr>
        </p:nvSpPr>
        <p:spPr>
          <a:xfrm>
            <a:off x="1147321" y="2410559"/>
            <a:ext cx="6342035" cy="1200329"/>
          </a:xfrm>
        </p:spPr>
        <p:txBody>
          <a:bodyPr anchor="b">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p:custDataLst>
              <p:tags r:id="rId4"/>
            </p:custDataLst>
          </p:nvPr>
        </p:nvSpPr>
        <p:spPr>
          <a:xfrm>
            <a:off x="1147321" y="3617616"/>
            <a:ext cx="6342035" cy="424732"/>
          </a:xfrm>
        </p:spPr>
        <p:txBody>
          <a:bodyPr>
            <a:normAutofit/>
          </a:bodyPr>
          <a:lstStyle>
            <a:lvl1pPr marL="0" indent="0" algn="dis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5"/>
            </p:custDataLst>
          </p:nvPr>
        </p:nvSpPr>
        <p:spPr/>
        <p:txBody>
          <a:bodyPr/>
          <a:lstStyle/>
          <a:p>
            <a:fld id="{74B5680B-694D-4537-8E23-3859F52D281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CC84C3FB-EA17-4F4A-BAED-BA5A19C59E6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custDataLst>
              <p:tags r:id="rId5"/>
            </p:custDataLst>
          </p:nvPr>
        </p:nvSpPr>
        <p:spPr/>
        <p:txBody>
          <a:bodyPr/>
          <a:lstStyle/>
          <a:p>
            <a:endParaRPr lang="zh-CN" altLang="en-US" dirty="0"/>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椭圆 9"/>
          <p:cNvSpPr/>
          <p:nvPr>
            <p:custDataLst>
              <p:tags r:id="rId2"/>
            </p:custDataLst>
          </p:nvPr>
        </p:nvSpPr>
        <p:spPr>
          <a:xfrm>
            <a:off x="5185138" y="1219201"/>
            <a:ext cx="4359725" cy="435972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12" name="椭圆 11"/>
          <p:cNvSpPr/>
          <p:nvPr>
            <p:custDataLst>
              <p:tags r:id="rId3"/>
            </p:custDataLst>
          </p:nvPr>
        </p:nvSpPr>
        <p:spPr>
          <a:xfrm>
            <a:off x="6047104"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9"/>
          <p:cNvSpPr>
            <a:spLocks noEditPoints="1"/>
          </p:cNvSpPr>
          <p:nvPr>
            <p:custDataLst>
              <p:tags r:id="rId4"/>
            </p:custDataLst>
          </p:nvPr>
        </p:nvSpPr>
        <p:spPr bwMode="auto">
          <a:xfrm>
            <a:off x="6105702" y="4427104"/>
            <a:ext cx="400965" cy="327526"/>
          </a:xfrm>
          <a:custGeom>
            <a:avLst/>
            <a:gdLst>
              <a:gd name="T0" fmla="*/ 470 w 694"/>
              <a:gd name="T1" fmla="*/ 171 h 565"/>
              <a:gd name="T2" fmla="*/ 493 w 694"/>
              <a:gd name="T3" fmla="*/ 172 h 565"/>
              <a:gd name="T4" fmla="*/ 246 w 694"/>
              <a:gd name="T5" fmla="*/ 0 h 565"/>
              <a:gd name="T6" fmla="*/ 0 w 694"/>
              <a:gd name="T7" fmla="*/ 209 h 565"/>
              <a:gd name="T8" fmla="*/ 99 w 694"/>
              <a:gd name="T9" fmla="*/ 374 h 565"/>
              <a:gd name="T10" fmla="*/ 74 w 694"/>
              <a:gd name="T11" fmla="*/ 448 h 565"/>
              <a:gd name="T12" fmla="*/ 160 w 694"/>
              <a:gd name="T13" fmla="*/ 405 h 565"/>
              <a:gd name="T14" fmla="*/ 246 w 694"/>
              <a:gd name="T15" fmla="*/ 418 h 565"/>
              <a:gd name="T16" fmla="*/ 269 w 694"/>
              <a:gd name="T17" fmla="*/ 417 h 565"/>
              <a:gd name="T18" fmla="*/ 261 w 694"/>
              <a:gd name="T19" fmla="*/ 365 h 565"/>
              <a:gd name="T20" fmla="*/ 470 w 694"/>
              <a:gd name="T21" fmla="*/ 171 h 565"/>
              <a:gd name="T22" fmla="*/ 338 w 694"/>
              <a:gd name="T23" fmla="*/ 104 h 565"/>
              <a:gd name="T24" fmla="*/ 368 w 694"/>
              <a:gd name="T25" fmla="*/ 135 h 565"/>
              <a:gd name="T26" fmla="*/ 338 w 694"/>
              <a:gd name="T27" fmla="*/ 166 h 565"/>
              <a:gd name="T28" fmla="*/ 301 w 694"/>
              <a:gd name="T29" fmla="*/ 135 h 565"/>
              <a:gd name="T30" fmla="*/ 338 w 694"/>
              <a:gd name="T31" fmla="*/ 104 h 565"/>
              <a:gd name="T32" fmla="*/ 166 w 694"/>
              <a:gd name="T33" fmla="*/ 166 h 565"/>
              <a:gd name="T34" fmla="*/ 129 w 694"/>
              <a:gd name="T35" fmla="*/ 135 h 565"/>
              <a:gd name="T36" fmla="*/ 166 w 694"/>
              <a:gd name="T37" fmla="*/ 104 h 565"/>
              <a:gd name="T38" fmla="*/ 197 w 694"/>
              <a:gd name="T39" fmla="*/ 135 h 565"/>
              <a:gd name="T40" fmla="*/ 166 w 694"/>
              <a:gd name="T41" fmla="*/ 166 h 565"/>
              <a:gd name="T42" fmla="*/ 694 w 694"/>
              <a:gd name="T43" fmla="*/ 362 h 565"/>
              <a:gd name="T44" fmla="*/ 485 w 694"/>
              <a:gd name="T45" fmla="*/ 184 h 565"/>
              <a:gd name="T46" fmla="*/ 277 w 694"/>
              <a:gd name="T47" fmla="*/ 362 h 565"/>
              <a:gd name="T48" fmla="*/ 485 w 694"/>
              <a:gd name="T49" fmla="*/ 540 h 565"/>
              <a:gd name="T50" fmla="*/ 559 w 694"/>
              <a:gd name="T51" fmla="*/ 528 h 565"/>
              <a:gd name="T52" fmla="*/ 626 w 694"/>
              <a:gd name="T53" fmla="*/ 565 h 565"/>
              <a:gd name="T54" fmla="*/ 608 w 694"/>
              <a:gd name="T55" fmla="*/ 503 h 565"/>
              <a:gd name="T56" fmla="*/ 694 w 694"/>
              <a:gd name="T57" fmla="*/ 362 h 565"/>
              <a:gd name="T58" fmla="*/ 418 w 694"/>
              <a:gd name="T59" fmla="*/ 331 h 565"/>
              <a:gd name="T60" fmla="*/ 393 w 694"/>
              <a:gd name="T61" fmla="*/ 307 h 565"/>
              <a:gd name="T62" fmla="*/ 418 w 694"/>
              <a:gd name="T63" fmla="*/ 282 h 565"/>
              <a:gd name="T64" fmla="*/ 448 w 694"/>
              <a:gd name="T65" fmla="*/ 307 h 565"/>
              <a:gd name="T66" fmla="*/ 418 w 694"/>
              <a:gd name="T67" fmla="*/ 331 h 565"/>
              <a:gd name="T68" fmla="*/ 552 w 694"/>
              <a:gd name="T69" fmla="*/ 331 h 565"/>
              <a:gd name="T70" fmla="*/ 528 w 694"/>
              <a:gd name="T71" fmla="*/ 307 h 565"/>
              <a:gd name="T72" fmla="*/ 552 w 694"/>
              <a:gd name="T73" fmla="*/ 282 h 565"/>
              <a:gd name="T74" fmla="*/ 583 w 694"/>
              <a:gd name="T75" fmla="*/ 307 h 565"/>
              <a:gd name="T76" fmla="*/ 552 w 694"/>
              <a:gd name="T77" fmla="*/ 33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94" h="565">
                <a:moveTo>
                  <a:pt x="470" y="171"/>
                </a:moveTo>
                <a:cubicBezTo>
                  <a:pt x="478" y="171"/>
                  <a:pt x="485" y="172"/>
                  <a:pt x="493" y="172"/>
                </a:cubicBezTo>
                <a:cubicBezTo>
                  <a:pt x="472" y="74"/>
                  <a:pt x="366" y="0"/>
                  <a:pt x="246" y="0"/>
                </a:cubicBezTo>
                <a:cubicBezTo>
                  <a:pt x="111" y="0"/>
                  <a:pt x="0" y="92"/>
                  <a:pt x="0" y="209"/>
                </a:cubicBezTo>
                <a:cubicBezTo>
                  <a:pt x="0" y="276"/>
                  <a:pt x="37" y="331"/>
                  <a:pt x="99" y="374"/>
                </a:cubicBezTo>
                <a:cubicBezTo>
                  <a:pt x="74" y="448"/>
                  <a:pt x="74" y="448"/>
                  <a:pt x="74" y="448"/>
                </a:cubicBezTo>
                <a:cubicBezTo>
                  <a:pt x="160" y="405"/>
                  <a:pt x="160" y="405"/>
                  <a:pt x="160" y="405"/>
                </a:cubicBezTo>
                <a:cubicBezTo>
                  <a:pt x="191" y="411"/>
                  <a:pt x="215" y="418"/>
                  <a:pt x="246" y="418"/>
                </a:cubicBezTo>
                <a:cubicBezTo>
                  <a:pt x="253" y="418"/>
                  <a:pt x="261" y="417"/>
                  <a:pt x="269" y="417"/>
                </a:cubicBezTo>
                <a:cubicBezTo>
                  <a:pt x="264" y="400"/>
                  <a:pt x="261" y="383"/>
                  <a:pt x="261" y="365"/>
                </a:cubicBezTo>
                <a:cubicBezTo>
                  <a:pt x="261" y="258"/>
                  <a:pt x="353" y="171"/>
                  <a:pt x="470" y="171"/>
                </a:cubicBezTo>
                <a:close/>
                <a:moveTo>
                  <a:pt x="338" y="104"/>
                </a:moveTo>
                <a:cubicBezTo>
                  <a:pt x="356" y="104"/>
                  <a:pt x="368" y="117"/>
                  <a:pt x="368" y="135"/>
                </a:cubicBezTo>
                <a:cubicBezTo>
                  <a:pt x="368" y="153"/>
                  <a:pt x="356" y="166"/>
                  <a:pt x="338" y="166"/>
                </a:cubicBezTo>
                <a:cubicBezTo>
                  <a:pt x="319" y="166"/>
                  <a:pt x="301" y="153"/>
                  <a:pt x="301" y="135"/>
                </a:cubicBezTo>
                <a:cubicBezTo>
                  <a:pt x="301" y="117"/>
                  <a:pt x="319" y="104"/>
                  <a:pt x="338" y="104"/>
                </a:cubicBezTo>
                <a:close/>
                <a:moveTo>
                  <a:pt x="166" y="166"/>
                </a:moveTo>
                <a:cubicBezTo>
                  <a:pt x="148" y="166"/>
                  <a:pt x="129" y="153"/>
                  <a:pt x="129" y="135"/>
                </a:cubicBezTo>
                <a:cubicBezTo>
                  <a:pt x="129" y="117"/>
                  <a:pt x="148" y="104"/>
                  <a:pt x="166" y="104"/>
                </a:cubicBezTo>
                <a:cubicBezTo>
                  <a:pt x="184" y="104"/>
                  <a:pt x="197" y="117"/>
                  <a:pt x="197" y="135"/>
                </a:cubicBezTo>
                <a:cubicBezTo>
                  <a:pt x="197" y="153"/>
                  <a:pt x="184" y="166"/>
                  <a:pt x="166" y="166"/>
                </a:cubicBezTo>
                <a:close/>
                <a:moveTo>
                  <a:pt x="694" y="362"/>
                </a:moveTo>
                <a:cubicBezTo>
                  <a:pt x="694" y="264"/>
                  <a:pt x="595" y="184"/>
                  <a:pt x="485" y="184"/>
                </a:cubicBezTo>
                <a:cubicBezTo>
                  <a:pt x="368" y="184"/>
                  <a:pt x="277" y="264"/>
                  <a:pt x="277" y="362"/>
                </a:cubicBezTo>
                <a:cubicBezTo>
                  <a:pt x="277" y="460"/>
                  <a:pt x="368" y="540"/>
                  <a:pt x="485" y="540"/>
                </a:cubicBezTo>
                <a:cubicBezTo>
                  <a:pt x="510" y="540"/>
                  <a:pt x="534" y="534"/>
                  <a:pt x="559" y="528"/>
                </a:cubicBezTo>
                <a:cubicBezTo>
                  <a:pt x="626" y="565"/>
                  <a:pt x="626" y="565"/>
                  <a:pt x="626" y="565"/>
                </a:cubicBezTo>
                <a:cubicBezTo>
                  <a:pt x="608" y="503"/>
                  <a:pt x="608" y="503"/>
                  <a:pt x="608" y="503"/>
                </a:cubicBezTo>
                <a:cubicBezTo>
                  <a:pt x="657" y="466"/>
                  <a:pt x="694" y="418"/>
                  <a:pt x="694" y="362"/>
                </a:cubicBezTo>
                <a:close/>
                <a:moveTo>
                  <a:pt x="418" y="331"/>
                </a:moveTo>
                <a:cubicBezTo>
                  <a:pt x="405" y="331"/>
                  <a:pt x="393" y="319"/>
                  <a:pt x="393" y="307"/>
                </a:cubicBezTo>
                <a:cubicBezTo>
                  <a:pt x="393" y="295"/>
                  <a:pt x="405" y="282"/>
                  <a:pt x="418" y="282"/>
                </a:cubicBezTo>
                <a:cubicBezTo>
                  <a:pt x="436" y="282"/>
                  <a:pt x="448" y="295"/>
                  <a:pt x="448" y="307"/>
                </a:cubicBezTo>
                <a:cubicBezTo>
                  <a:pt x="448" y="319"/>
                  <a:pt x="436" y="331"/>
                  <a:pt x="418" y="331"/>
                </a:cubicBezTo>
                <a:close/>
                <a:moveTo>
                  <a:pt x="552" y="331"/>
                </a:moveTo>
                <a:cubicBezTo>
                  <a:pt x="540" y="331"/>
                  <a:pt x="528" y="319"/>
                  <a:pt x="528" y="307"/>
                </a:cubicBezTo>
                <a:cubicBezTo>
                  <a:pt x="528" y="295"/>
                  <a:pt x="540" y="282"/>
                  <a:pt x="552" y="282"/>
                </a:cubicBezTo>
                <a:cubicBezTo>
                  <a:pt x="571" y="282"/>
                  <a:pt x="583" y="295"/>
                  <a:pt x="583" y="307"/>
                </a:cubicBezTo>
                <a:cubicBezTo>
                  <a:pt x="583" y="319"/>
                  <a:pt x="571" y="331"/>
                  <a:pt x="552" y="331"/>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4" name="椭圆 13"/>
          <p:cNvSpPr/>
          <p:nvPr>
            <p:custDataLst>
              <p:tags r:id="rId5"/>
            </p:custDataLst>
          </p:nvPr>
        </p:nvSpPr>
        <p:spPr>
          <a:xfrm>
            <a:off x="7105920"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custDataLst>
              <p:tags r:id="rId6"/>
            </p:custDataLst>
          </p:nvPr>
        </p:nvSpPr>
        <p:spPr>
          <a:xfrm>
            <a:off x="8164736" y="4331787"/>
            <a:ext cx="518160" cy="518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稻壳儿小白白(http://dwz.cn/Wu2UP)"/>
          <p:cNvSpPr/>
          <p:nvPr>
            <p:custDataLst>
              <p:tags r:id="rId7"/>
            </p:custDataLst>
          </p:nvPr>
        </p:nvSpPr>
        <p:spPr>
          <a:xfrm>
            <a:off x="7196860" y="4387350"/>
            <a:ext cx="336281" cy="407035"/>
          </a:xfrm>
          <a:custGeom>
            <a:avLst/>
            <a:gdLst/>
            <a:ahLst/>
            <a:cxnLst>
              <a:cxn ang="0">
                <a:pos x="40563" y="133577"/>
              </a:cxn>
              <a:cxn ang="0">
                <a:pos x="47324" y="120219"/>
              </a:cxn>
              <a:cxn ang="0">
                <a:pos x="54084" y="100183"/>
              </a:cxn>
              <a:cxn ang="0">
                <a:pos x="108169" y="13358"/>
              </a:cxn>
              <a:cxn ang="0">
                <a:pos x="169013" y="0"/>
              </a:cxn>
              <a:cxn ang="0">
                <a:pos x="216337" y="13358"/>
              </a:cxn>
              <a:cxn ang="0">
                <a:pos x="277182" y="106861"/>
              </a:cxn>
              <a:cxn ang="0">
                <a:pos x="277182" y="106861"/>
              </a:cxn>
              <a:cxn ang="0">
                <a:pos x="290703" y="133577"/>
              </a:cxn>
              <a:cxn ang="0">
                <a:pos x="283942" y="146934"/>
              </a:cxn>
              <a:cxn ang="0">
                <a:pos x="283942" y="146934"/>
              </a:cxn>
              <a:cxn ang="0">
                <a:pos x="317745" y="220402"/>
              </a:cxn>
              <a:cxn ang="0">
                <a:pos x="304224" y="253796"/>
              </a:cxn>
              <a:cxn ang="0">
                <a:pos x="283942" y="227080"/>
              </a:cxn>
              <a:cxn ang="0">
                <a:pos x="283942" y="227080"/>
              </a:cxn>
              <a:cxn ang="0">
                <a:pos x="283942" y="233759"/>
              </a:cxn>
              <a:cxn ang="0">
                <a:pos x="256900" y="273832"/>
              </a:cxn>
              <a:cxn ang="0">
                <a:pos x="290703" y="293869"/>
              </a:cxn>
              <a:cxn ang="0">
                <a:pos x="290703" y="300548"/>
              </a:cxn>
              <a:cxn ang="0">
                <a:pos x="229858" y="320584"/>
              </a:cxn>
              <a:cxn ang="0">
                <a:pos x="169013" y="307226"/>
              </a:cxn>
              <a:cxn ang="0">
                <a:pos x="155492" y="307226"/>
              </a:cxn>
              <a:cxn ang="0">
                <a:pos x="101408" y="320584"/>
              </a:cxn>
              <a:cxn ang="0">
                <a:pos x="33803" y="300548"/>
              </a:cxn>
              <a:cxn ang="0">
                <a:pos x="47324" y="280511"/>
              </a:cxn>
              <a:cxn ang="0">
                <a:pos x="60845" y="273832"/>
              </a:cxn>
              <a:cxn ang="0">
                <a:pos x="60845" y="273832"/>
              </a:cxn>
              <a:cxn ang="0">
                <a:pos x="60845" y="273832"/>
              </a:cxn>
              <a:cxn ang="0">
                <a:pos x="60845" y="273832"/>
              </a:cxn>
              <a:cxn ang="0">
                <a:pos x="33803" y="227080"/>
              </a:cxn>
              <a:cxn ang="0">
                <a:pos x="27042" y="227080"/>
              </a:cxn>
              <a:cxn ang="0">
                <a:pos x="27042" y="227080"/>
              </a:cxn>
              <a:cxn ang="0">
                <a:pos x="6761" y="247117"/>
              </a:cxn>
              <a:cxn ang="0">
                <a:pos x="6761" y="247117"/>
              </a:cxn>
              <a:cxn ang="0">
                <a:pos x="0" y="247117"/>
              </a:cxn>
              <a:cxn ang="0">
                <a:pos x="0" y="227080"/>
              </a:cxn>
              <a:cxn ang="0">
                <a:pos x="40563" y="146934"/>
              </a:cxn>
              <a:cxn ang="0">
                <a:pos x="40563" y="133577"/>
              </a:cxn>
            </a:cxnLst>
            <a:rect l="0" t="0" r="0" b="0"/>
            <a:pathLst>
              <a:path w="47" h="48">
                <a:moveTo>
                  <a:pt x="6" y="20"/>
                </a:moveTo>
                <a:cubicBezTo>
                  <a:pt x="6" y="20"/>
                  <a:pt x="7" y="18"/>
                  <a:pt x="7" y="18"/>
                </a:cubicBezTo>
                <a:cubicBezTo>
                  <a:pt x="7" y="17"/>
                  <a:pt x="7" y="16"/>
                  <a:pt x="8" y="15"/>
                </a:cubicBezTo>
                <a:cubicBezTo>
                  <a:pt x="8" y="10"/>
                  <a:pt x="12" y="4"/>
                  <a:pt x="16" y="2"/>
                </a:cubicBezTo>
                <a:cubicBezTo>
                  <a:pt x="19" y="1"/>
                  <a:pt x="22" y="0"/>
                  <a:pt x="25" y="0"/>
                </a:cubicBezTo>
                <a:cubicBezTo>
                  <a:pt x="27" y="0"/>
                  <a:pt x="30" y="1"/>
                  <a:pt x="32" y="2"/>
                </a:cubicBezTo>
                <a:cubicBezTo>
                  <a:pt x="38" y="4"/>
                  <a:pt x="40" y="9"/>
                  <a:pt x="41" y="16"/>
                </a:cubicBezTo>
                <a:cubicBezTo>
                  <a:pt x="41" y="16"/>
                  <a:pt x="41" y="16"/>
                  <a:pt x="41" y="16"/>
                </a:cubicBezTo>
                <a:cubicBezTo>
                  <a:pt x="42" y="17"/>
                  <a:pt x="43" y="18"/>
                  <a:pt x="43" y="20"/>
                </a:cubicBezTo>
                <a:cubicBezTo>
                  <a:pt x="43" y="20"/>
                  <a:pt x="42" y="21"/>
                  <a:pt x="42" y="22"/>
                </a:cubicBezTo>
                <a:cubicBezTo>
                  <a:pt x="42" y="22"/>
                  <a:pt x="42" y="22"/>
                  <a:pt x="42" y="22"/>
                </a:cubicBezTo>
                <a:cubicBezTo>
                  <a:pt x="45" y="26"/>
                  <a:pt x="47" y="29"/>
                  <a:pt x="47" y="33"/>
                </a:cubicBezTo>
                <a:cubicBezTo>
                  <a:pt x="47" y="34"/>
                  <a:pt x="46" y="38"/>
                  <a:pt x="45" y="38"/>
                </a:cubicBezTo>
                <a:cubicBezTo>
                  <a:pt x="44" y="38"/>
                  <a:pt x="43" y="35"/>
                  <a:pt x="42" y="34"/>
                </a:cubicBezTo>
                <a:cubicBezTo>
                  <a:pt x="42" y="34"/>
                  <a:pt x="42" y="34"/>
                  <a:pt x="42" y="34"/>
                </a:cubicBezTo>
                <a:cubicBezTo>
                  <a:pt x="42" y="35"/>
                  <a:pt x="42" y="35"/>
                  <a:pt x="42" y="35"/>
                </a:cubicBezTo>
                <a:cubicBezTo>
                  <a:pt x="41" y="37"/>
                  <a:pt x="40" y="39"/>
                  <a:pt x="38" y="41"/>
                </a:cubicBezTo>
                <a:cubicBezTo>
                  <a:pt x="40" y="42"/>
                  <a:pt x="42" y="42"/>
                  <a:pt x="43" y="44"/>
                </a:cubicBezTo>
                <a:cubicBezTo>
                  <a:pt x="43" y="45"/>
                  <a:pt x="43" y="45"/>
                  <a:pt x="43" y="45"/>
                </a:cubicBezTo>
                <a:cubicBezTo>
                  <a:pt x="41" y="48"/>
                  <a:pt x="37" y="48"/>
                  <a:pt x="34" y="48"/>
                </a:cubicBezTo>
                <a:cubicBezTo>
                  <a:pt x="31" y="48"/>
                  <a:pt x="29" y="47"/>
                  <a:pt x="25" y="46"/>
                </a:cubicBezTo>
                <a:cubicBezTo>
                  <a:pt x="25" y="46"/>
                  <a:pt x="24" y="46"/>
                  <a:pt x="23" y="46"/>
                </a:cubicBezTo>
                <a:cubicBezTo>
                  <a:pt x="21" y="48"/>
                  <a:pt x="18" y="48"/>
                  <a:pt x="15" y="48"/>
                </a:cubicBezTo>
                <a:cubicBezTo>
                  <a:pt x="13" y="48"/>
                  <a:pt x="5" y="48"/>
                  <a:pt x="5" y="45"/>
                </a:cubicBezTo>
                <a:cubicBezTo>
                  <a:pt x="5" y="43"/>
                  <a:pt x="6" y="43"/>
                  <a:pt x="7" y="42"/>
                </a:cubicBezTo>
                <a:cubicBezTo>
                  <a:pt x="7" y="42"/>
                  <a:pt x="8" y="41"/>
                  <a:pt x="9" y="41"/>
                </a:cubicBezTo>
                <a:cubicBezTo>
                  <a:pt x="9" y="41"/>
                  <a:pt x="9" y="41"/>
                  <a:pt x="9" y="41"/>
                </a:cubicBezTo>
                <a:cubicBezTo>
                  <a:pt x="9" y="41"/>
                  <a:pt x="9" y="41"/>
                  <a:pt x="9" y="41"/>
                </a:cubicBezTo>
                <a:cubicBezTo>
                  <a:pt x="9" y="41"/>
                  <a:pt x="9" y="41"/>
                  <a:pt x="9" y="41"/>
                </a:cubicBezTo>
                <a:cubicBezTo>
                  <a:pt x="8" y="40"/>
                  <a:pt x="5" y="36"/>
                  <a:pt x="5" y="34"/>
                </a:cubicBezTo>
                <a:cubicBezTo>
                  <a:pt x="4" y="34"/>
                  <a:pt x="4" y="34"/>
                  <a:pt x="4" y="34"/>
                </a:cubicBezTo>
                <a:cubicBezTo>
                  <a:pt x="4" y="34"/>
                  <a:pt x="4" y="34"/>
                  <a:pt x="4" y="34"/>
                </a:cubicBezTo>
                <a:cubicBezTo>
                  <a:pt x="4" y="36"/>
                  <a:pt x="2" y="37"/>
                  <a:pt x="1" y="37"/>
                </a:cubicBezTo>
                <a:cubicBezTo>
                  <a:pt x="1" y="37"/>
                  <a:pt x="1" y="37"/>
                  <a:pt x="1" y="37"/>
                </a:cubicBezTo>
                <a:cubicBezTo>
                  <a:pt x="0" y="37"/>
                  <a:pt x="0" y="37"/>
                  <a:pt x="0" y="37"/>
                </a:cubicBezTo>
                <a:cubicBezTo>
                  <a:pt x="0" y="36"/>
                  <a:pt x="0" y="35"/>
                  <a:pt x="0" y="34"/>
                </a:cubicBezTo>
                <a:cubicBezTo>
                  <a:pt x="0" y="29"/>
                  <a:pt x="2" y="25"/>
                  <a:pt x="6" y="22"/>
                </a:cubicBezTo>
                <a:cubicBezTo>
                  <a:pt x="6" y="21"/>
                  <a:pt x="6" y="21"/>
                  <a:pt x="6" y="20"/>
                </a:cubicBezTo>
                <a:close/>
              </a:path>
            </a:pathLst>
          </a:custGeom>
          <a:solidFill>
            <a:schemeClr val="accent6"/>
          </a:solidFill>
          <a:ln w="9525">
            <a:noFill/>
          </a:ln>
        </p:spPr>
        <p:txBody>
          <a:bodyPr/>
          <a:lstStyle/>
          <a:p>
            <a:endParaRPr lang="zh-CN" altLang="en-US"/>
          </a:p>
        </p:txBody>
      </p:sp>
      <p:sp>
        <p:nvSpPr>
          <p:cNvPr id="17" name="Freeform 123"/>
          <p:cNvSpPr>
            <a:spLocks noEditPoints="1"/>
          </p:cNvSpPr>
          <p:nvPr>
            <p:custDataLst>
              <p:tags r:id="rId8"/>
            </p:custDataLst>
          </p:nvPr>
        </p:nvSpPr>
        <p:spPr bwMode="auto">
          <a:xfrm>
            <a:off x="8219072" y="4468146"/>
            <a:ext cx="353137" cy="281759"/>
          </a:xfrm>
          <a:custGeom>
            <a:avLst/>
            <a:gdLst>
              <a:gd name="T0" fmla="*/ 98 w 119"/>
              <a:gd name="T1" fmla="*/ 40 h 95"/>
              <a:gd name="T2" fmla="*/ 95 w 119"/>
              <a:gd name="T3" fmla="*/ 36 h 95"/>
              <a:gd name="T4" fmla="*/ 94 w 119"/>
              <a:gd name="T5" fmla="*/ 22 h 95"/>
              <a:gd name="T6" fmla="*/ 69 w 119"/>
              <a:gd name="T7" fmla="*/ 23 h 95"/>
              <a:gd name="T8" fmla="*/ 65 w 119"/>
              <a:gd name="T9" fmla="*/ 16 h 95"/>
              <a:gd name="T10" fmla="*/ 45 w 119"/>
              <a:gd name="T11" fmla="*/ 6 h 95"/>
              <a:gd name="T12" fmla="*/ 11 w 119"/>
              <a:gd name="T13" fmla="*/ 34 h 95"/>
              <a:gd name="T14" fmla="*/ 1 w 119"/>
              <a:gd name="T15" fmla="*/ 60 h 95"/>
              <a:gd name="T16" fmla="*/ 51 w 119"/>
              <a:gd name="T17" fmla="*/ 93 h 95"/>
              <a:gd name="T18" fmla="*/ 110 w 119"/>
              <a:gd name="T19" fmla="*/ 67 h 95"/>
              <a:gd name="T20" fmla="*/ 98 w 119"/>
              <a:gd name="T21" fmla="*/ 40 h 95"/>
              <a:gd name="T22" fmla="*/ 52 w 119"/>
              <a:gd name="T23" fmla="*/ 86 h 95"/>
              <a:gd name="T24" fmla="*/ 14 w 119"/>
              <a:gd name="T25" fmla="*/ 62 h 95"/>
              <a:gd name="T26" fmla="*/ 52 w 119"/>
              <a:gd name="T27" fmla="*/ 35 h 95"/>
              <a:gd name="T28" fmla="*/ 91 w 119"/>
              <a:gd name="T29" fmla="*/ 57 h 95"/>
              <a:gd name="T30" fmla="*/ 52 w 119"/>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5">
                <a:moveTo>
                  <a:pt x="98" y="40"/>
                </a:moveTo>
                <a:cubicBezTo>
                  <a:pt x="93" y="39"/>
                  <a:pt x="95" y="36"/>
                  <a:pt x="95" y="36"/>
                </a:cubicBezTo>
                <a:cubicBezTo>
                  <a:pt x="95" y="36"/>
                  <a:pt x="100" y="28"/>
                  <a:pt x="94" y="22"/>
                </a:cubicBezTo>
                <a:cubicBezTo>
                  <a:pt x="87" y="14"/>
                  <a:pt x="69" y="23"/>
                  <a:pt x="69" y="23"/>
                </a:cubicBezTo>
                <a:cubicBezTo>
                  <a:pt x="62" y="25"/>
                  <a:pt x="64" y="22"/>
                  <a:pt x="65" y="16"/>
                </a:cubicBezTo>
                <a:cubicBezTo>
                  <a:pt x="65" y="10"/>
                  <a:pt x="63" y="0"/>
                  <a:pt x="45" y="6"/>
                </a:cubicBezTo>
                <a:cubicBezTo>
                  <a:pt x="26" y="12"/>
                  <a:pt x="11" y="34"/>
                  <a:pt x="11" y="34"/>
                </a:cubicBezTo>
                <a:cubicBezTo>
                  <a:pt x="0" y="49"/>
                  <a:pt x="1" y="60"/>
                  <a:pt x="1" y="60"/>
                </a:cubicBezTo>
                <a:cubicBezTo>
                  <a:pt x="4" y="85"/>
                  <a:pt x="30" y="91"/>
                  <a:pt x="51" y="93"/>
                </a:cubicBezTo>
                <a:cubicBezTo>
                  <a:pt x="72" y="95"/>
                  <a:pt x="102" y="86"/>
                  <a:pt x="110" y="67"/>
                </a:cubicBezTo>
                <a:cubicBezTo>
                  <a:pt x="119" y="48"/>
                  <a:pt x="103" y="41"/>
                  <a:pt x="98" y="40"/>
                </a:cubicBezTo>
                <a:close/>
                <a:moveTo>
                  <a:pt x="52" y="86"/>
                </a:moveTo>
                <a:cubicBezTo>
                  <a:pt x="31" y="87"/>
                  <a:pt x="14" y="76"/>
                  <a:pt x="14" y="62"/>
                </a:cubicBezTo>
                <a:cubicBezTo>
                  <a:pt x="14" y="48"/>
                  <a:pt x="31" y="36"/>
                  <a:pt x="52" y="35"/>
                </a:cubicBezTo>
                <a:cubicBezTo>
                  <a:pt x="74" y="34"/>
                  <a:pt x="91" y="43"/>
                  <a:pt x="91" y="57"/>
                </a:cubicBezTo>
                <a:cubicBezTo>
                  <a:pt x="91" y="72"/>
                  <a:pt x="74" y="85"/>
                  <a:pt x="52" y="86"/>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8" name="Freeform 124"/>
          <p:cNvSpPr>
            <a:spLocks noEditPoints="1"/>
          </p:cNvSpPr>
          <p:nvPr>
            <p:custDataLst>
              <p:tags r:id="rId9"/>
            </p:custDataLst>
          </p:nvPr>
        </p:nvSpPr>
        <p:spPr bwMode="auto">
          <a:xfrm>
            <a:off x="8299216" y="4592119"/>
            <a:ext cx="139002" cy="123974"/>
          </a:xfrm>
          <a:custGeom>
            <a:avLst/>
            <a:gdLst>
              <a:gd name="T0" fmla="*/ 21 w 47"/>
              <a:gd name="T1" fmla="*/ 3 h 42"/>
              <a:gd name="T2" fmla="*/ 2 w 47"/>
              <a:gd name="T3" fmla="*/ 25 h 42"/>
              <a:gd name="T4" fmla="*/ 8 w 47"/>
              <a:gd name="T5" fmla="*/ 35 h 42"/>
              <a:gd name="T6" fmla="*/ 40 w 47"/>
              <a:gd name="T7" fmla="*/ 29 h 42"/>
              <a:gd name="T8" fmla="*/ 21 w 47"/>
              <a:gd name="T9" fmla="*/ 3 h 42"/>
              <a:gd name="T10" fmla="*/ 16 w 47"/>
              <a:gd name="T11" fmla="*/ 31 h 42"/>
              <a:gd name="T12" fmla="*/ 8 w 47"/>
              <a:gd name="T13" fmla="*/ 26 h 42"/>
              <a:gd name="T14" fmla="*/ 15 w 47"/>
              <a:gd name="T15" fmla="*/ 19 h 42"/>
              <a:gd name="T16" fmla="*/ 23 w 47"/>
              <a:gd name="T17" fmla="*/ 24 h 42"/>
              <a:gd name="T18" fmla="*/ 16 w 47"/>
              <a:gd name="T19" fmla="*/ 31 h 42"/>
              <a:gd name="T20" fmla="*/ 28 w 47"/>
              <a:gd name="T21" fmla="*/ 20 h 42"/>
              <a:gd name="T22" fmla="*/ 25 w 47"/>
              <a:gd name="T23" fmla="*/ 20 h 42"/>
              <a:gd name="T24" fmla="*/ 26 w 47"/>
              <a:gd name="T25" fmla="*/ 16 h 42"/>
              <a:gd name="T26" fmla="*/ 30 w 47"/>
              <a:gd name="T27" fmla="*/ 16 h 42"/>
              <a:gd name="T28" fmla="*/ 28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1" y="3"/>
                </a:moveTo>
                <a:cubicBezTo>
                  <a:pt x="0" y="5"/>
                  <a:pt x="2" y="25"/>
                  <a:pt x="2" y="25"/>
                </a:cubicBezTo>
                <a:cubicBezTo>
                  <a:pt x="2" y="25"/>
                  <a:pt x="2" y="32"/>
                  <a:pt x="8" y="35"/>
                </a:cubicBezTo>
                <a:cubicBezTo>
                  <a:pt x="21" y="42"/>
                  <a:pt x="33" y="38"/>
                  <a:pt x="40" y="29"/>
                </a:cubicBezTo>
                <a:cubicBezTo>
                  <a:pt x="47" y="21"/>
                  <a:pt x="43" y="0"/>
                  <a:pt x="21" y="3"/>
                </a:cubicBezTo>
                <a:close/>
                <a:moveTo>
                  <a:pt x="16" y="31"/>
                </a:moveTo>
                <a:cubicBezTo>
                  <a:pt x="12" y="31"/>
                  <a:pt x="8" y="29"/>
                  <a:pt x="8" y="26"/>
                </a:cubicBezTo>
                <a:cubicBezTo>
                  <a:pt x="8" y="22"/>
                  <a:pt x="11" y="19"/>
                  <a:pt x="15" y="19"/>
                </a:cubicBezTo>
                <a:cubicBezTo>
                  <a:pt x="20" y="18"/>
                  <a:pt x="23" y="21"/>
                  <a:pt x="23" y="24"/>
                </a:cubicBezTo>
                <a:cubicBezTo>
                  <a:pt x="23" y="27"/>
                  <a:pt x="20" y="31"/>
                  <a:pt x="16" y="31"/>
                </a:cubicBezTo>
                <a:close/>
                <a:moveTo>
                  <a:pt x="28" y="20"/>
                </a:moveTo>
                <a:cubicBezTo>
                  <a:pt x="27" y="21"/>
                  <a:pt x="25" y="21"/>
                  <a:pt x="25" y="20"/>
                </a:cubicBezTo>
                <a:cubicBezTo>
                  <a:pt x="24" y="19"/>
                  <a:pt x="24" y="17"/>
                  <a:pt x="26" y="16"/>
                </a:cubicBezTo>
                <a:cubicBezTo>
                  <a:pt x="27" y="15"/>
                  <a:pt x="29" y="15"/>
                  <a:pt x="30" y="16"/>
                </a:cubicBezTo>
                <a:cubicBezTo>
                  <a:pt x="30" y="17"/>
                  <a:pt x="30" y="19"/>
                  <a:pt x="28" y="20"/>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19" name="Freeform 125"/>
          <p:cNvSpPr/>
          <p:nvPr>
            <p:custDataLst>
              <p:tags r:id="rId10"/>
            </p:custDataLst>
          </p:nvPr>
        </p:nvSpPr>
        <p:spPr bwMode="auto">
          <a:xfrm>
            <a:off x="8483298" y="4479416"/>
            <a:ext cx="76388" cy="80144"/>
          </a:xfrm>
          <a:custGeom>
            <a:avLst/>
            <a:gdLst>
              <a:gd name="T0" fmla="*/ 20 w 26"/>
              <a:gd name="T1" fmla="*/ 27 h 27"/>
              <a:gd name="T2" fmla="*/ 23 w 26"/>
              <a:gd name="T3" fmla="*/ 24 h 27"/>
              <a:gd name="T4" fmla="*/ 23 w 26"/>
              <a:gd name="T5" fmla="*/ 24 h 27"/>
              <a:gd name="T6" fmla="*/ 4 w 26"/>
              <a:gd name="T7" fmla="*/ 4 h 27"/>
              <a:gd name="T8" fmla="*/ 0 w 26"/>
              <a:gd name="T9" fmla="*/ 8 h 27"/>
              <a:gd name="T10" fmla="*/ 4 w 26"/>
              <a:gd name="T11" fmla="*/ 11 h 27"/>
              <a:gd name="T12" fmla="*/ 16 w 26"/>
              <a:gd name="T13" fmla="*/ 23 h 27"/>
              <a:gd name="T14" fmla="*/ 20 w 26"/>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20" y="27"/>
                </a:moveTo>
                <a:cubicBezTo>
                  <a:pt x="21" y="27"/>
                  <a:pt x="23" y="26"/>
                  <a:pt x="23" y="24"/>
                </a:cubicBezTo>
                <a:cubicBezTo>
                  <a:pt x="23" y="24"/>
                  <a:pt x="23" y="24"/>
                  <a:pt x="23" y="24"/>
                </a:cubicBezTo>
                <a:cubicBezTo>
                  <a:pt x="26" y="0"/>
                  <a:pt x="4" y="4"/>
                  <a:pt x="4" y="4"/>
                </a:cubicBezTo>
                <a:cubicBezTo>
                  <a:pt x="2" y="4"/>
                  <a:pt x="0" y="6"/>
                  <a:pt x="0" y="8"/>
                </a:cubicBezTo>
                <a:cubicBezTo>
                  <a:pt x="0" y="10"/>
                  <a:pt x="2" y="11"/>
                  <a:pt x="4" y="11"/>
                </a:cubicBezTo>
                <a:cubicBezTo>
                  <a:pt x="19" y="8"/>
                  <a:pt x="16" y="23"/>
                  <a:pt x="16" y="23"/>
                </a:cubicBezTo>
                <a:cubicBezTo>
                  <a:pt x="16" y="25"/>
                  <a:pt x="18" y="27"/>
                  <a:pt x="20" y="27"/>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0" name="Freeform 126"/>
          <p:cNvSpPr/>
          <p:nvPr>
            <p:custDataLst>
              <p:tags r:id="rId11"/>
            </p:custDataLst>
          </p:nvPr>
        </p:nvSpPr>
        <p:spPr bwMode="auto">
          <a:xfrm>
            <a:off x="8468271" y="4431830"/>
            <a:ext cx="160289" cy="149020"/>
          </a:xfrm>
          <a:custGeom>
            <a:avLst/>
            <a:gdLst>
              <a:gd name="T0" fmla="*/ 22 w 54"/>
              <a:gd name="T1" fmla="*/ 2 h 50"/>
              <a:gd name="T2" fmla="*/ 4 w 54"/>
              <a:gd name="T3" fmla="*/ 2 h 50"/>
              <a:gd name="T4" fmla="*/ 4 w 54"/>
              <a:gd name="T5" fmla="*/ 2 h 50"/>
              <a:gd name="T6" fmla="*/ 4 w 54"/>
              <a:gd name="T7" fmla="*/ 2 h 50"/>
              <a:gd name="T8" fmla="*/ 0 w 54"/>
              <a:gd name="T9" fmla="*/ 7 h 50"/>
              <a:gd name="T10" fmla="*/ 5 w 54"/>
              <a:gd name="T11" fmla="*/ 12 h 50"/>
              <a:gd name="T12" fmla="*/ 10 w 54"/>
              <a:gd name="T13" fmla="*/ 11 h 50"/>
              <a:gd name="T14" fmla="*/ 35 w 54"/>
              <a:gd name="T15" fmla="*/ 24 h 50"/>
              <a:gd name="T16" fmla="*/ 37 w 54"/>
              <a:gd name="T17" fmla="*/ 41 h 50"/>
              <a:gd name="T18" fmla="*/ 36 w 54"/>
              <a:gd name="T19" fmla="*/ 46 h 50"/>
              <a:gd name="T20" fmla="*/ 41 w 54"/>
              <a:gd name="T21" fmla="*/ 50 h 50"/>
              <a:gd name="T22" fmla="*/ 46 w 54"/>
              <a:gd name="T23" fmla="*/ 46 h 50"/>
              <a:gd name="T24" fmla="*/ 46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7" y="1"/>
                  <a:pt x="4" y="2"/>
                </a:cubicBezTo>
                <a:cubicBezTo>
                  <a:pt x="4" y="2"/>
                  <a:pt x="4" y="2"/>
                  <a:pt x="4" y="2"/>
                </a:cubicBezTo>
                <a:cubicBezTo>
                  <a:pt x="4" y="2"/>
                  <a:pt x="4" y="2"/>
                  <a:pt x="4" y="2"/>
                </a:cubicBezTo>
                <a:cubicBezTo>
                  <a:pt x="2" y="3"/>
                  <a:pt x="0" y="5"/>
                  <a:pt x="0" y="7"/>
                </a:cubicBezTo>
                <a:cubicBezTo>
                  <a:pt x="0" y="10"/>
                  <a:pt x="2" y="12"/>
                  <a:pt x="5" y="12"/>
                </a:cubicBezTo>
                <a:cubicBezTo>
                  <a:pt x="5" y="12"/>
                  <a:pt x="8" y="12"/>
                  <a:pt x="10" y="11"/>
                </a:cubicBezTo>
                <a:cubicBezTo>
                  <a:pt x="12" y="10"/>
                  <a:pt x="27" y="11"/>
                  <a:pt x="35" y="24"/>
                </a:cubicBezTo>
                <a:cubicBezTo>
                  <a:pt x="39" y="33"/>
                  <a:pt x="37" y="40"/>
                  <a:pt x="37" y="41"/>
                </a:cubicBezTo>
                <a:cubicBezTo>
                  <a:pt x="37" y="41"/>
                  <a:pt x="36" y="43"/>
                  <a:pt x="36" y="46"/>
                </a:cubicBezTo>
                <a:cubicBezTo>
                  <a:pt x="36" y="49"/>
                  <a:pt x="38" y="50"/>
                  <a:pt x="41" y="50"/>
                </a:cubicBezTo>
                <a:cubicBezTo>
                  <a:pt x="43" y="50"/>
                  <a:pt x="45" y="50"/>
                  <a:pt x="46" y="46"/>
                </a:cubicBezTo>
                <a:cubicBezTo>
                  <a:pt x="46" y="46"/>
                  <a:pt x="46" y="46"/>
                  <a:pt x="46" y="46"/>
                </a:cubicBezTo>
                <a:cubicBezTo>
                  <a:pt x="54" y="18"/>
                  <a:pt x="36" y="5"/>
                  <a:pt x="22" y="2"/>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hasCustomPrompt="1"/>
            <p:custDataLst>
              <p:tags r:id="rId12"/>
            </p:custDataLst>
          </p:nvPr>
        </p:nvSpPr>
        <p:spPr>
          <a:xfrm>
            <a:off x="5322783" y="2029069"/>
            <a:ext cx="4084435" cy="1424356"/>
          </a:xfrm>
        </p:spPr>
        <p:txBody>
          <a:bodyPr anchor="b">
            <a:normAutofit/>
          </a:bodyPr>
          <a:lstStyle>
            <a:lvl1pPr algn="ctr">
              <a:defRPr sz="3200"/>
            </a:lvl1pPr>
          </a:lstStyle>
          <a:p>
            <a:r>
              <a:rPr lang="zh-CN" altLang="en-US" dirty="0"/>
              <a:t>单击此处编辑标题</a:t>
            </a:r>
            <a:endParaRPr lang="zh-CN" altLang="en-US" dirty="0"/>
          </a:p>
        </p:txBody>
      </p:sp>
      <p:sp>
        <p:nvSpPr>
          <p:cNvPr id="3" name="文本占位符 2"/>
          <p:cNvSpPr>
            <a:spLocks noGrp="1"/>
          </p:cNvSpPr>
          <p:nvPr>
            <p:ph type="body" idx="1"/>
            <p:custDataLst>
              <p:tags r:id="rId13"/>
            </p:custDataLst>
          </p:nvPr>
        </p:nvSpPr>
        <p:spPr>
          <a:xfrm>
            <a:off x="5322783" y="3497997"/>
            <a:ext cx="4084435" cy="907817"/>
          </a:xfrm>
        </p:spPr>
        <p:txBody>
          <a:bodyPr>
            <a:normAutofit/>
          </a:bodyPr>
          <a:lstStyle>
            <a:lvl1pPr marL="0" indent="0" algn="ctr">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lstStyle/>
          <a:p>
            <a:endParaRPr lang="zh-CN" altLang="en-US"/>
          </a:p>
        </p:txBody>
      </p:sp>
      <p:sp>
        <p:nvSpPr>
          <p:cNvPr id="6" name="灯片编号占位符 5"/>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chor="b" anchorCtr="0">
            <a:normAutofit/>
          </a:bodyPr>
          <a:lstStyle>
            <a:lvl1pPr>
              <a:defRPr sz="4000"/>
            </a:lvl1p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nchor="b" anchorCtr="0">
            <a:normAutofit/>
          </a:bodyPr>
          <a:lstStyle>
            <a:lvl1pPr>
              <a:defRPr sz="4000"/>
            </a:lvl1p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5"/>
            </p:custDataLst>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5"/>
          <p:cNvSpPr>
            <a:spLocks noGrp="1"/>
          </p:cNvSpPr>
          <p:nvPr>
            <p:ph type="title"/>
            <p:custDataLst>
              <p:tags r:id="rId5"/>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3"/>
            </p:custDataLst>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3"/>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10" name="直接连接符 9"/>
          <p:cNvCxnSpPr/>
          <p:nvPr>
            <p:custDataLst>
              <p:tags r:id="rId2"/>
            </p:custDataLst>
          </p:nvPr>
        </p:nvCxnSpPr>
        <p:spPr>
          <a:xfrm>
            <a:off x="903515" y="2329543"/>
            <a:ext cx="0" cy="1719943"/>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3"/>
            </p:custDataLst>
          </p:nvPr>
        </p:nvSpPr>
        <p:spPr>
          <a:xfrm>
            <a:off x="1028703" y="1953474"/>
            <a:ext cx="6774544" cy="1597630"/>
          </a:xfrm>
        </p:spPr>
        <p:txBody>
          <a:bodyPr anchor="b" anchorCtr="0">
            <a:normAutofit/>
          </a:bodyPr>
          <a:lstStyle>
            <a:lvl1pPr algn="l">
              <a:defRPr sz="8000" b="0"/>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9" name="文本占位符 8"/>
          <p:cNvSpPr>
            <a:spLocks noGrp="1"/>
          </p:cNvSpPr>
          <p:nvPr>
            <p:ph type="body" sz="quarter" idx="13" hasCustomPrompt="1"/>
            <p:custDataLst>
              <p:tags r:id="rId7"/>
            </p:custDataLst>
          </p:nvPr>
        </p:nvSpPr>
        <p:spPr>
          <a:xfrm>
            <a:off x="1028703" y="3652705"/>
            <a:ext cx="4261756" cy="880647"/>
          </a:xfrm>
        </p:spPr>
        <p:txBody>
          <a:bodyPr>
            <a:normAutofit/>
          </a:bodyPr>
          <a:lstStyle>
            <a:lvl1pPr marL="0" indent="0" algn="dist">
              <a:buFont typeface="Arial" panose="020B0604020202020204" pitchFamily="34" charset="0"/>
              <a:buNone/>
              <a:defRPr sz="2400"/>
            </a:lvl1pPr>
          </a:lstStyle>
          <a:p>
            <a:pPr lvl="0"/>
            <a:r>
              <a:rPr lang="zh-CN" altLang="en-US" dirty="0"/>
              <a:t>单击此处编辑文本</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6713855" y="1092200"/>
            <a:ext cx="4768215" cy="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0405110" y="1315085"/>
            <a:ext cx="1076960" cy="8255"/>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cxnSp>
        <p:nvCxnSpPr>
          <p:cNvPr id="6" name="直接连接符 5"/>
          <p:cNvCxnSpPr/>
          <p:nvPr userDrawn="1">
            <p:custDataLst>
              <p:tags r:id="rId2"/>
            </p:custDataLst>
          </p:nvPr>
        </p:nvCxnSpPr>
        <p:spPr>
          <a:xfrm flipH="1" flipV="1">
            <a:off x="1195578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cxnSp>
        <p:nvCxnSpPr>
          <p:cNvPr id="13" name="直接连接符 12"/>
          <p:cNvCxnSpPr/>
          <p:nvPr userDrawn="1">
            <p:custDataLst>
              <p:tags r:id="rId4"/>
            </p:custDataLst>
          </p:nvPr>
        </p:nvCxnSpPr>
        <p:spPr>
          <a:xfrm flipH="1" flipV="1">
            <a:off x="234950" y="770255"/>
            <a:ext cx="7620" cy="357632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flipV="1">
            <a:off x="10994390" y="6155690"/>
            <a:ext cx="892810" cy="452755"/>
            <a:chOff x="1205" y="788"/>
            <a:chExt cx="1406" cy="713"/>
          </a:xfrm>
        </p:grpSpPr>
        <p:cxnSp>
          <p:nvCxnSpPr>
            <p:cNvPr id="11" name="直接连接符 10"/>
            <p:cNvCxnSpPr/>
            <p:nvPr userDrawn="1">
              <p:custDataLst>
                <p:tags r:id="rId3"/>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4"/>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5"/>
              </p:custDataLst>
            </p:nvPr>
          </p:nvCxnSpPr>
          <p:spPr>
            <a:xfrm flipH="1">
              <a:off x="2223" y="1491"/>
              <a:ext cx="388" cy="1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6"/>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cxnSp>
        <p:nvCxnSpPr>
          <p:cNvPr id="11" name="直接箭头连接符 10"/>
          <p:cNvCxnSpPr/>
          <p:nvPr userDrawn="1">
            <p:custDataLst>
              <p:tags r:id="rId3"/>
            </p:custDataLst>
          </p:nvPr>
        </p:nvCxnSpPr>
        <p:spPr>
          <a:xfrm flipV="1">
            <a:off x="11811000" y="6250940"/>
            <a:ext cx="5715" cy="470535"/>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userDrawn="1">
            <p:custDataLst>
              <p:tags r:id="rId4"/>
            </p:custDataLst>
          </p:nvPr>
        </p:nvCxnSpPr>
        <p:spPr>
          <a:xfrm>
            <a:off x="11788140" y="254000"/>
            <a:ext cx="0" cy="41529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cxnSp>
        <p:nvCxnSpPr>
          <p:cNvPr id="15" name="直接箭头连接符 14"/>
          <p:cNvCxnSpPr/>
          <p:nvPr userDrawn="1">
            <p:custDataLst>
              <p:tags r:id="rId2"/>
            </p:custDataLst>
          </p:nvPr>
        </p:nvCxnSpPr>
        <p:spPr>
          <a:xfrm flipV="1">
            <a:off x="8002905" y="6609715"/>
            <a:ext cx="313055" cy="254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userDrawn="1">
            <p:custDataLst>
              <p:tags r:id="rId3"/>
            </p:custDataLst>
          </p:nvPr>
        </p:nvCxnSpPr>
        <p:spPr>
          <a:xfrm flipV="1">
            <a:off x="3463290" y="6290310"/>
            <a:ext cx="575310" cy="508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userDrawn="1">
            <p:custDataLst>
              <p:tags r:id="rId4"/>
            </p:custDataLst>
          </p:nvPr>
        </p:nvCxnSpPr>
        <p:spPr>
          <a:xfrm rot="16200000" flipH="1">
            <a:off x="10989310" y="6336030"/>
            <a:ext cx="0" cy="29527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userDrawn="1">
            <p:custDataLst>
              <p:tags r:id="rId5"/>
            </p:custDataLst>
          </p:nvPr>
        </p:nvCxnSpPr>
        <p:spPr>
          <a:xfrm>
            <a:off x="710565" y="6609715"/>
            <a:ext cx="372745"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userDrawn="1">
            <p:custDataLst>
              <p:tags r:id="rId6"/>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cxnSp>
        <p:nvCxnSpPr>
          <p:cNvPr id="13" name="直接连接符 12"/>
          <p:cNvCxnSpPr/>
          <p:nvPr userDrawn="1">
            <p:custDataLst>
              <p:tags r:id="rId2"/>
            </p:custDataLst>
          </p:nvPr>
        </p:nvCxnSpPr>
        <p:spPr>
          <a:xfrm flipH="1" flipV="1">
            <a:off x="10971530" y="374015"/>
            <a:ext cx="892810" cy="1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custDataLst>
              <p:tags r:id="rId3"/>
            </p:custDataLst>
          </p:nvPr>
        </p:nvCxnSpPr>
        <p:spPr>
          <a:xfrm flipH="1" flipV="1">
            <a:off x="11377930" y="597535"/>
            <a:ext cx="486410" cy="635"/>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custDataLst>
              <p:tags r:id="rId4"/>
            </p:custDataLst>
          </p:nvPr>
        </p:nvGrpSpPr>
        <p:grpSpPr>
          <a:xfrm flipH="1">
            <a:off x="222885" y="372745"/>
            <a:ext cx="892810" cy="223520"/>
            <a:chOff x="1205" y="788"/>
            <a:chExt cx="1406" cy="352"/>
          </a:xfrm>
        </p:grpSpPr>
        <p:cxnSp>
          <p:nvCxnSpPr>
            <p:cNvPr id="6" name="直接连接符 5"/>
            <p:cNvCxnSpPr/>
            <p:nvPr userDrawn="1">
              <p:custDataLst>
                <p:tags r:id="rId5"/>
              </p:custDataLst>
            </p:nvPr>
          </p:nvCxnSpPr>
          <p:spPr>
            <a:xfrm flipH="1" flipV="1">
              <a:off x="1205" y="788"/>
              <a:ext cx="1406"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custDataLst>
                <p:tags r:id="rId6"/>
              </p:custDataLst>
            </p:nvPr>
          </p:nvCxnSpPr>
          <p:spPr>
            <a:xfrm flipH="1" flipV="1">
              <a:off x="1845" y="1140"/>
              <a:ext cx="766" cy="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矩形 9"/>
          <p:cNvSpPr/>
          <p:nvPr userDrawn="1">
            <p:custDataLst>
              <p:tags r:id="rId7"/>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8"/>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39.xml"/><Relationship Id="rId23" Type="http://schemas.openxmlformats.org/officeDocument/2006/relationships/tags" Target="../tags/tag138.xml"/><Relationship Id="rId22" Type="http://schemas.openxmlformats.org/officeDocument/2006/relationships/tags" Target="../tags/tag137.xml"/><Relationship Id="rId21" Type="http://schemas.openxmlformats.org/officeDocument/2006/relationships/tags" Target="../tags/tag136.xml"/><Relationship Id="rId20" Type="http://schemas.openxmlformats.org/officeDocument/2006/relationships/tags" Target="../tags/tag135.xml"/><Relationship Id="rId2" Type="http://schemas.openxmlformats.org/officeDocument/2006/relationships/slideLayout" Target="../slideLayouts/slideLayout13.xml"/><Relationship Id="rId19" Type="http://schemas.openxmlformats.org/officeDocument/2006/relationships/tags" Target="../tags/tag13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382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endParaRPr lang="zh-CN" altLang="en-US"/>
          </a:p>
        </p:txBody>
      </p:sp>
      <p:sp>
        <p:nvSpPr>
          <p:cNvPr id="6" name="灯片编号占位符 5"/>
          <p:cNvSpPr>
            <a:spLocks noGrp="1"/>
          </p:cNvSpPr>
          <p:nvPr>
            <p:ph type="sldNum" sz="quarter" idx="4"/>
            <p:custDataLst>
              <p:tags r:id="rId23"/>
            </p:custDataLst>
          </p:nvPr>
        </p:nvSpPr>
        <p:spPr>
          <a:xfrm>
            <a:off x="8610600" y="6356350"/>
            <a:ext cx="2743200" cy="365125"/>
          </a:xfrm>
          <a:prstGeom prst="rect">
            <a:avLst/>
          </a:prstGeom>
        </p:spPr>
        <p:txBody>
          <a:bodyPr vert="horz" lIns="91440" tIns="45720" rIns="91440" bIns="45720" rtlCol="0" anchor="ctr">
            <a:normAutofit/>
          </a:bodyPr>
          <a:lstStyle>
            <a:lvl1pPr algn="ctr">
              <a:lnSpc>
                <a:spcPct val="120000"/>
              </a:lnSpc>
              <a:defRPr sz="1200">
                <a:solidFill>
                  <a:schemeClr val="bg1">
                    <a:lumMod val="50000"/>
                  </a:schemeClr>
                </a:solidFill>
                <a:latin typeface="+mn-ea"/>
                <a:ea typeface="+mn-ea"/>
              </a:defRPr>
            </a:lvl1pPr>
          </a:lstStyle>
          <a:p>
            <a:fld id="{565CE74E-AB26-4998-AD42-012C4C1AD076}"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12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3.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9" Type="http://schemas.openxmlformats.org/officeDocument/2006/relationships/tags" Target="../tags/tag262.xml"/><Relationship Id="rId98" Type="http://schemas.openxmlformats.org/officeDocument/2006/relationships/tags" Target="../tags/tag261.xml"/><Relationship Id="rId97" Type="http://schemas.openxmlformats.org/officeDocument/2006/relationships/tags" Target="../tags/tag260.xml"/><Relationship Id="rId96" Type="http://schemas.openxmlformats.org/officeDocument/2006/relationships/tags" Target="../tags/tag259.xml"/><Relationship Id="rId95" Type="http://schemas.openxmlformats.org/officeDocument/2006/relationships/tags" Target="../tags/tag258.xml"/><Relationship Id="rId94" Type="http://schemas.openxmlformats.org/officeDocument/2006/relationships/tags" Target="../tags/tag257.xml"/><Relationship Id="rId93" Type="http://schemas.openxmlformats.org/officeDocument/2006/relationships/tags" Target="../tags/tag256.xml"/><Relationship Id="rId92" Type="http://schemas.openxmlformats.org/officeDocument/2006/relationships/tags" Target="../tags/tag255.xml"/><Relationship Id="rId91" Type="http://schemas.openxmlformats.org/officeDocument/2006/relationships/tags" Target="../tags/tag254.xml"/><Relationship Id="rId90" Type="http://schemas.openxmlformats.org/officeDocument/2006/relationships/tags" Target="../tags/tag253.xml"/><Relationship Id="rId9" Type="http://schemas.openxmlformats.org/officeDocument/2006/relationships/tags" Target="../tags/tag172.xml"/><Relationship Id="rId89" Type="http://schemas.openxmlformats.org/officeDocument/2006/relationships/tags" Target="../tags/tag252.xml"/><Relationship Id="rId88" Type="http://schemas.openxmlformats.org/officeDocument/2006/relationships/tags" Target="../tags/tag251.xml"/><Relationship Id="rId87" Type="http://schemas.openxmlformats.org/officeDocument/2006/relationships/tags" Target="../tags/tag250.xml"/><Relationship Id="rId86" Type="http://schemas.openxmlformats.org/officeDocument/2006/relationships/tags" Target="../tags/tag249.xml"/><Relationship Id="rId85" Type="http://schemas.openxmlformats.org/officeDocument/2006/relationships/tags" Target="../tags/tag248.xml"/><Relationship Id="rId84" Type="http://schemas.openxmlformats.org/officeDocument/2006/relationships/tags" Target="../tags/tag247.xml"/><Relationship Id="rId83" Type="http://schemas.openxmlformats.org/officeDocument/2006/relationships/tags" Target="../tags/tag246.xml"/><Relationship Id="rId82" Type="http://schemas.openxmlformats.org/officeDocument/2006/relationships/tags" Target="../tags/tag245.xml"/><Relationship Id="rId81" Type="http://schemas.openxmlformats.org/officeDocument/2006/relationships/tags" Target="../tags/tag244.xml"/><Relationship Id="rId80" Type="http://schemas.openxmlformats.org/officeDocument/2006/relationships/tags" Target="../tags/tag243.xml"/><Relationship Id="rId8" Type="http://schemas.openxmlformats.org/officeDocument/2006/relationships/tags" Target="../tags/tag171.xml"/><Relationship Id="rId79" Type="http://schemas.openxmlformats.org/officeDocument/2006/relationships/tags" Target="../tags/tag242.xml"/><Relationship Id="rId78" Type="http://schemas.openxmlformats.org/officeDocument/2006/relationships/tags" Target="../tags/tag241.xml"/><Relationship Id="rId77" Type="http://schemas.openxmlformats.org/officeDocument/2006/relationships/tags" Target="../tags/tag240.xml"/><Relationship Id="rId76" Type="http://schemas.openxmlformats.org/officeDocument/2006/relationships/tags" Target="../tags/tag239.xml"/><Relationship Id="rId75" Type="http://schemas.openxmlformats.org/officeDocument/2006/relationships/tags" Target="../tags/tag238.xml"/><Relationship Id="rId74" Type="http://schemas.openxmlformats.org/officeDocument/2006/relationships/tags" Target="../tags/tag237.xml"/><Relationship Id="rId73" Type="http://schemas.openxmlformats.org/officeDocument/2006/relationships/tags" Target="../tags/tag236.xml"/><Relationship Id="rId72" Type="http://schemas.openxmlformats.org/officeDocument/2006/relationships/tags" Target="../tags/tag235.xml"/><Relationship Id="rId71" Type="http://schemas.openxmlformats.org/officeDocument/2006/relationships/tags" Target="../tags/tag234.xml"/><Relationship Id="rId70" Type="http://schemas.openxmlformats.org/officeDocument/2006/relationships/tags" Target="../tags/tag233.xml"/><Relationship Id="rId7" Type="http://schemas.openxmlformats.org/officeDocument/2006/relationships/tags" Target="../tags/tag170.xml"/><Relationship Id="rId69" Type="http://schemas.openxmlformats.org/officeDocument/2006/relationships/tags" Target="../tags/tag232.xml"/><Relationship Id="rId68" Type="http://schemas.openxmlformats.org/officeDocument/2006/relationships/tags" Target="../tags/tag231.xml"/><Relationship Id="rId67" Type="http://schemas.openxmlformats.org/officeDocument/2006/relationships/tags" Target="../tags/tag230.xml"/><Relationship Id="rId66" Type="http://schemas.openxmlformats.org/officeDocument/2006/relationships/tags" Target="../tags/tag229.xml"/><Relationship Id="rId65" Type="http://schemas.openxmlformats.org/officeDocument/2006/relationships/tags" Target="../tags/tag228.xml"/><Relationship Id="rId64" Type="http://schemas.openxmlformats.org/officeDocument/2006/relationships/tags" Target="../tags/tag227.xml"/><Relationship Id="rId63" Type="http://schemas.openxmlformats.org/officeDocument/2006/relationships/tags" Target="../tags/tag226.xml"/><Relationship Id="rId62" Type="http://schemas.openxmlformats.org/officeDocument/2006/relationships/tags" Target="../tags/tag225.xml"/><Relationship Id="rId61" Type="http://schemas.openxmlformats.org/officeDocument/2006/relationships/tags" Target="../tags/tag224.xml"/><Relationship Id="rId60" Type="http://schemas.openxmlformats.org/officeDocument/2006/relationships/tags" Target="../tags/tag223.xml"/><Relationship Id="rId6" Type="http://schemas.openxmlformats.org/officeDocument/2006/relationships/tags" Target="../tags/tag169.xml"/><Relationship Id="rId59" Type="http://schemas.openxmlformats.org/officeDocument/2006/relationships/tags" Target="../tags/tag222.xml"/><Relationship Id="rId58" Type="http://schemas.openxmlformats.org/officeDocument/2006/relationships/tags" Target="../tags/tag221.xml"/><Relationship Id="rId57" Type="http://schemas.openxmlformats.org/officeDocument/2006/relationships/tags" Target="../tags/tag220.xml"/><Relationship Id="rId56" Type="http://schemas.openxmlformats.org/officeDocument/2006/relationships/tags" Target="../tags/tag219.xml"/><Relationship Id="rId55" Type="http://schemas.openxmlformats.org/officeDocument/2006/relationships/tags" Target="../tags/tag218.xml"/><Relationship Id="rId54" Type="http://schemas.openxmlformats.org/officeDocument/2006/relationships/tags" Target="../tags/tag217.xml"/><Relationship Id="rId53" Type="http://schemas.openxmlformats.org/officeDocument/2006/relationships/tags" Target="../tags/tag216.xml"/><Relationship Id="rId52" Type="http://schemas.openxmlformats.org/officeDocument/2006/relationships/tags" Target="../tags/tag215.xml"/><Relationship Id="rId51" Type="http://schemas.openxmlformats.org/officeDocument/2006/relationships/tags" Target="../tags/tag214.xml"/><Relationship Id="rId50" Type="http://schemas.openxmlformats.org/officeDocument/2006/relationships/tags" Target="../tags/tag213.xml"/><Relationship Id="rId5" Type="http://schemas.openxmlformats.org/officeDocument/2006/relationships/tags" Target="../tags/tag168.xml"/><Relationship Id="rId49" Type="http://schemas.openxmlformats.org/officeDocument/2006/relationships/tags" Target="../tags/tag212.xml"/><Relationship Id="rId48" Type="http://schemas.openxmlformats.org/officeDocument/2006/relationships/tags" Target="../tags/tag211.xml"/><Relationship Id="rId47" Type="http://schemas.openxmlformats.org/officeDocument/2006/relationships/tags" Target="../tags/tag210.xml"/><Relationship Id="rId46" Type="http://schemas.openxmlformats.org/officeDocument/2006/relationships/tags" Target="../tags/tag209.xml"/><Relationship Id="rId45" Type="http://schemas.openxmlformats.org/officeDocument/2006/relationships/tags" Target="../tags/tag208.xml"/><Relationship Id="rId44" Type="http://schemas.openxmlformats.org/officeDocument/2006/relationships/tags" Target="../tags/tag207.xml"/><Relationship Id="rId43" Type="http://schemas.openxmlformats.org/officeDocument/2006/relationships/tags" Target="../tags/tag206.xml"/><Relationship Id="rId42" Type="http://schemas.openxmlformats.org/officeDocument/2006/relationships/tags" Target="../tags/tag205.xml"/><Relationship Id="rId41" Type="http://schemas.openxmlformats.org/officeDocument/2006/relationships/tags" Target="../tags/tag204.xml"/><Relationship Id="rId40" Type="http://schemas.openxmlformats.org/officeDocument/2006/relationships/tags" Target="../tags/tag203.xml"/><Relationship Id="rId4" Type="http://schemas.openxmlformats.org/officeDocument/2006/relationships/tags" Target="../tags/tag167.xml"/><Relationship Id="rId39" Type="http://schemas.openxmlformats.org/officeDocument/2006/relationships/tags" Target="../tags/tag202.xml"/><Relationship Id="rId38" Type="http://schemas.openxmlformats.org/officeDocument/2006/relationships/tags" Target="../tags/tag201.xml"/><Relationship Id="rId37" Type="http://schemas.openxmlformats.org/officeDocument/2006/relationships/tags" Target="../tags/tag200.xml"/><Relationship Id="rId36" Type="http://schemas.openxmlformats.org/officeDocument/2006/relationships/tags" Target="../tags/tag199.xml"/><Relationship Id="rId35" Type="http://schemas.openxmlformats.org/officeDocument/2006/relationships/tags" Target="../tags/tag198.xml"/><Relationship Id="rId34" Type="http://schemas.openxmlformats.org/officeDocument/2006/relationships/tags" Target="../tags/tag197.xml"/><Relationship Id="rId33" Type="http://schemas.openxmlformats.org/officeDocument/2006/relationships/tags" Target="../tags/tag196.xml"/><Relationship Id="rId32" Type="http://schemas.openxmlformats.org/officeDocument/2006/relationships/tags" Target="../tags/tag195.xml"/><Relationship Id="rId31" Type="http://schemas.openxmlformats.org/officeDocument/2006/relationships/tags" Target="../tags/tag194.xml"/><Relationship Id="rId30" Type="http://schemas.openxmlformats.org/officeDocument/2006/relationships/tags" Target="../tags/tag193.xml"/><Relationship Id="rId3" Type="http://schemas.openxmlformats.org/officeDocument/2006/relationships/tags" Target="../tags/tag166.xml"/><Relationship Id="rId29" Type="http://schemas.openxmlformats.org/officeDocument/2006/relationships/tags" Target="../tags/tag192.xml"/><Relationship Id="rId28" Type="http://schemas.openxmlformats.org/officeDocument/2006/relationships/tags" Target="../tags/tag191.xml"/><Relationship Id="rId27" Type="http://schemas.openxmlformats.org/officeDocument/2006/relationships/tags" Target="../tags/tag190.xml"/><Relationship Id="rId26" Type="http://schemas.openxmlformats.org/officeDocument/2006/relationships/tags" Target="../tags/tag189.xml"/><Relationship Id="rId25" Type="http://schemas.openxmlformats.org/officeDocument/2006/relationships/tags" Target="../tags/tag188.xml"/><Relationship Id="rId24" Type="http://schemas.openxmlformats.org/officeDocument/2006/relationships/tags" Target="../tags/tag187.xml"/><Relationship Id="rId23" Type="http://schemas.openxmlformats.org/officeDocument/2006/relationships/tags" Target="../tags/tag186.xml"/><Relationship Id="rId22" Type="http://schemas.openxmlformats.org/officeDocument/2006/relationships/tags" Target="../tags/tag185.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tags" Target="../tags/tag165.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2" Type="http://schemas.openxmlformats.org/officeDocument/2006/relationships/notesSlide" Target="../notesSlides/notesSlide7.xml"/><Relationship Id="rId101" Type="http://schemas.openxmlformats.org/officeDocument/2006/relationships/slideLayout" Target="../slideLayouts/slideLayout15.xml"/><Relationship Id="rId100" Type="http://schemas.openxmlformats.org/officeDocument/2006/relationships/tags" Target="../tags/tag263.xml"/><Relationship Id="rId10" Type="http://schemas.openxmlformats.org/officeDocument/2006/relationships/tags" Target="../tags/tag173.xml"/><Relationship Id="rId1" Type="http://schemas.openxmlformats.org/officeDocument/2006/relationships/tags" Target="../tags/tag164.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5.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s>
</file>

<file path=ppt/slides/_rels/slide12.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tags" Target="../tags/tag277.xml"/><Relationship Id="rId6" Type="http://schemas.openxmlformats.org/officeDocument/2006/relationships/tags" Target="../tags/tag276.xml"/><Relationship Id="rId5" Type="http://schemas.openxmlformats.org/officeDocument/2006/relationships/tags" Target="../tags/tag275.xml"/><Relationship Id="rId43" Type="http://schemas.openxmlformats.org/officeDocument/2006/relationships/notesSlide" Target="../notesSlides/notesSlide9.xml"/><Relationship Id="rId42" Type="http://schemas.openxmlformats.org/officeDocument/2006/relationships/slideLayout" Target="../slideLayouts/slideLayout15.xml"/><Relationship Id="rId41" Type="http://schemas.openxmlformats.org/officeDocument/2006/relationships/tags" Target="../tags/tag311.xml"/><Relationship Id="rId40" Type="http://schemas.openxmlformats.org/officeDocument/2006/relationships/tags" Target="../tags/tag310.xml"/><Relationship Id="rId4" Type="http://schemas.openxmlformats.org/officeDocument/2006/relationships/tags" Target="../tags/tag274.xml"/><Relationship Id="rId39" Type="http://schemas.openxmlformats.org/officeDocument/2006/relationships/tags" Target="../tags/tag309.xml"/><Relationship Id="rId38" Type="http://schemas.openxmlformats.org/officeDocument/2006/relationships/tags" Target="../tags/tag308.xml"/><Relationship Id="rId37" Type="http://schemas.openxmlformats.org/officeDocument/2006/relationships/tags" Target="../tags/tag307.xml"/><Relationship Id="rId36" Type="http://schemas.openxmlformats.org/officeDocument/2006/relationships/tags" Target="../tags/tag306.xml"/><Relationship Id="rId35" Type="http://schemas.openxmlformats.org/officeDocument/2006/relationships/tags" Target="../tags/tag305.xml"/><Relationship Id="rId34" Type="http://schemas.openxmlformats.org/officeDocument/2006/relationships/tags" Target="../tags/tag304.xml"/><Relationship Id="rId33" Type="http://schemas.openxmlformats.org/officeDocument/2006/relationships/tags" Target="../tags/tag303.xml"/><Relationship Id="rId32" Type="http://schemas.openxmlformats.org/officeDocument/2006/relationships/tags" Target="../tags/tag302.xml"/><Relationship Id="rId31" Type="http://schemas.openxmlformats.org/officeDocument/2006/relationships/tags" Target="../tags/tag301.xml"/><Relationship Id="rId30" Type="http://schemas.openxmlformats.org/officeDocument/2006/relationships/tags" Target="../tags/tag300.xml"/><Relationship Id="rId3" Type="http://schemas.openxmlformats.org/officeDocument/2006/relationships/tags" Target="../tags/tag273.xml"/><Relationship Id="rId29" Type="http://schemas.openxmlformats.org/officeDocument/2006/relationships/tags" Target="../tags/tag299.xml"/><Relationship Id="rId28" Type="http://schemas.openxmlformats.org/officeDocument/2006/relationships/tags" Target="../tags/tag298.xml"/><Relationship Id="rId27" Type="http://schemas.openxmlformats.org/officeDocument/2006/relationships/tags" Target="../tags/tag297.xml"/><Relationship Id="rId26" Type="http://schemas.openxmlformats.org/officeDocument/2006/relationships/tags" Target="../tags/tag296.xml"/><Relationship Id="rId25" Type="http://schemas.openxmlformats.org/officeDocument/2006/relationships/tags" Target="../tags/tag295.xml"/><Relationship Id="rId24" Type="http://schemas.openxmlformats.org/officeDocument/2006/relationships/tags" Target="../tags/tag294.xml"/><Relationship Id="rId23" Type="http://schemas.openxmlformats.org/officeDocument/2006/relationships/tags" Target="../tags/tag293.xml"/><Relationship Id="rId22" Type="http://schemas.openxmlformats.org/officeDocument/2006/relationships/tags" Target="../tags/tag292.xml"/><Relationship Id="rId21" Type="http://schemas.openxmlformats.org/officeDocument/2006/relationships/tags" Target="../tags/tag291.xml"/><Relationship Id="rId20" Type="http://schemas.openxmlformats.org/officeDocument/2006/relationships/tags" Target="../tags/tag290.xml"/><Relationship Id="rId2" Type="http://schemas.openxmlformats.org/officeDocument/2006/relationships/tags" Target="../tags/tag272.xml"/><Relationship Id="rId19" Type="http://schemas.openxmlformats.org/officeDocument/2006/relationships/tags" Target="../tags/tag289.xml"/><Relationship Id="rId18" Type="http://schemas.openxmlformats.org/officeDocument/2006/relationships/tags" Target="../tags/tag288.xml"/><Relationship Id="rId17" Type="http://schemas.openxmlformats.org/officeDocument/2006/relationships/tags" Target="../tags/tag287.xml"/><Relationship Id="rId16" Type="http://schemas.openxmlformats.org/officeDocument/2006/relationships/tags" Target="../tags/tag286.xml"/><Relationship Id="rId15" Type="http://schemas.openxmlformats.org/officeDocument/2006/relationships/tags" Target="../tags/tag285.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tags" Target="../tags/tag271.xml"/></Relationships>
</file>

<file path=ppt/slides/_rels/slide13.xml.rels><?xml version="1.0" encoding="UTF-8" standalone="yes"?>
<Relationships xmlns="http://schemas.openxmlformats.org/package/2006/relationships"><Relationship Id="rId92" Type="http://schemas.openxmlformats.org/officeDocument/2006/relationships/notesSlide" Target="../notesSlides/notesSlide10.xml"/><Relationship Id="rId91" Type="http://schemas.openxmlformats.org/officeDocument/2006/relationships/slideLayout" Target="../slideLayouts/slideLayout15.xml"/><Relationship Id="rId90" Type="http://schemas.openxmlformats.org/officeDocument/2006/relationships/tags" Target="../tags/tag401.xml"/><Relationship Id="rId9" Type="http://schemas.openxmlformats.org/officeDocument/2006/relationships/tags" Target="../tags/tag320.xml"/><Relationship Id="rId89" Type="http://schemas.openxmlformats.org/officeDocument/2006/relationships/tags" Target="../tags/tag400.xml"/><Relationship Id="rId88" Type="http://schemas.openxmlformats.org/officeDocument/2006/relationships/tags" Target="../tags/tag399.xml"/><Relationship Id="rId87" Type="http://schemas.openxmlformats.org/officeDocument/2006/relationships/tags" Target="../tags/tag398.xml"/><Relationship Id="rId86" Type="http://schemas.openxmlformats.org/officeDocument/2006/relationships/tags" Target="../tags/tag397.xml"/><Relationship Id="rId85" Type="http://schemas.openxmlformats.org/officeDocument/2006/relationships/tags" Target="../tags/tag396.xml"/><Relationship Id="rId84" Type="http://schemas.openxmlformats.org/officeDocument/2006/relationships/tags" Target="../tags/tag395.xml"/><Relationship Id="rId83" Type="http://schemas.openxmlformats.org/officeDocument/2006/relationships/tags" Target="../tags/tag394.xml"/><Relationship Id="rId82" Type="http://schemas.openxmlformats.org/officeDocument/2006/relationships/tags" Target="../tags/tag393.xml"/><Relationship Id="rId81" Type="http://schemas.openxmlformats.org/officeDocument/2006/relationships/tags" Target="../tags/tag392.xml"/><Relationship Id="rId80" Type="http://schemas.openxmlformats.org/officeDocument/2006/relationships/tags" Target="../tags/tag391.xml"/><Relationship Id="rId8" Type="http://schemas.openxmlformats.org/officeDocument/2006/relationships/tags" Target="../tags/tag319.xml"/><Relationship Id="rId79" Type="http://schemas.openxmlformats.org/officeDocument/2006/relationships/tags" Target="../tags/tag390.xml"/><Relationship Id="rId78" Type="http://schemas.openxmlformats.org/officeDocument/2006/relationships/tags" Target="../tags/tag389.xml"/><Relationship Id="rId77" Type="http://schemas.openxmlformats.org/officeDocument/2006/relationships/tags" Target="../tags/tag388.xml"/><Relationship Id="rId76" Type="http://schemas.openxmlformats.org/officeDocument/2006/relationships/tags" Target="../tags/tag387.xml"/><Relationship Id="rId75" Type="http://schemas.openxmlformats.org/officeDocument/2006/relationships/tags" Target="../tags/tag386.xml"/><Relationship Id="rId74" Type="http://schemas.openxmlformats.org/officeDocument/2006/relationships/tags" Target="../tags/tag385.xml"/><Relationship Id="rId73" Type="http://schemas.openxmlformats.org/officeDocument/2006/relationships/tags" Target="../tags/tag384.xml"/><Relationship Id="rId72" Type="http://schemas.openxmlformats.org/officeDocument/2006/relationships/tags" Target="../tags/tag383.xml"/><Relationship Id="rId71" Type="http://schemas.openxmlformats.org/officeDocument/2006/relationships/tags" Target="../tags/tag382.xml"/><Relationship Id="rId70" Type="http://schemas.openxmlformats.org/officeDocument/2006/relationships/tags" Target="../tags/tag381.xml"/><Relationship Id="rId7" Type="http://schemas.openxmlformats.org/officeDocument/2006/relationships/tags" Target="../tags/tag318.xml"/><Relationship Id="rId69" Type="http://schemas.openxmlformats.org/officeDocument/2006/relationships/tags" Target="../tags/tag380.xml"/><Relationship Id="rId68" Type="http://schemas.openxmlformats.org/officeDocument/2006/relationships/tags" Target="../tags/tag379.xml"/><Relationship Id="rId67" Type="http://schemas.openxmlformats.org/officeDocument/2006/relationships/tags" Target="../tags/tag378.xml"/><Relationship Id="rId66" Type="http://schemas.openxmlformats.org/officeDocument/2006/relationships/tags" Target="../tags/tag377.xml"/><Relationship Id="rId65" Type="http://schemas.openxmlformats.org/officeDocument/2006/relationships/tags" Target="../tags/tag376.xml"/><Relationship Id="rId64" Type="http://schemas.openxmlformats.org/officeDocument/2006/relationships/tags" Target="../tags/tag375.xml"/><Relationship Id="rId63" Type="http://schemas.openxmlformats.org/officeDocument/2006/relationships/tags" Target="../tags/tag374.xml"/><Relationship Id="rId62" Type="http://schemas.openxmlformats.org/officeDocument/2006/relationships/tags" Target="../tags/tag373.xml"/><Relationship Id="rId61" Type="http://schemas.openxmlformats.org/officeDocument/2006/relationships/tags" Target="../tags/tag372.xml"/><Relationship Id="rId60" Type="http://schemas.openxmlformats.org/officeDocument/2006/relationships/tags" Target="../tags/tag371.xml"/><Relationship Id="rId6" Type="http://schemas.openxmlformats.org/officeDocument/2006/relationships/tags" Target="../tags/tag317.xml"/><Relationship Id="rId59" Type="http://schemas.openxmlformats.org/officeDocument/2006/relationships/tags" Target="../tags/tag370.xml"/><Relationship Id="rId58" Type="http://schemas.openxmlformats.org/officeDocument/2006/relationships/tags" Target="../tags/tag369.xml"/><Relationship Id="rId57" Type="http://schemas.openxmlformats.org/officeDocument/2006/relationships/tags" Target="../tags/tag368.xml"/><Relationship Id="rId56" Type="http://schemas.openxmlformats.org/officeDocument/2006/relationships/tags" Target="../tags/tag367.xml"/><Relationship Id="rId55" Type="http://schemas.openxmlformats.org/officeDocument/2006/relationships/tags" Target="../tags/tag366.xml"/><Relationship Id="rId54" Type="http://schemas.openxmlformats.org/officeDocument/2006/relationships/tags" Target="../tags/tag365.xml"/><Relationship Id="rId53" Type="http://schemas.openxmlformats.org/officeDocument/2006/relationships/tags" Target="../tags/tag364.xml"/><Relationship Id="rId52" Type="http://schemas.openxmlformats.org/officeDocument/2006/relationships/tags" Target="../tags/tag363.xml"/><Relationship Id="rId51" Type="http://schemas.openxmlformats.org/officeDocument/2006/relationships/tags" Target="../tags/tag362.xml"/><Relationship Id="rId50" Type="http://schemas.openxmlformats.org/officeDocument/2006/relationships/tags" Target="../tags/tag361.xml"/><Relationship Id="rId5" Type="http://schemas.openxmlformats.org/officeDocument/2006/relationships/tags" Target="../tags/tag316.xml"/><Relationship Id="rId49" Type="http://schemas.openxmlformats.org/officeDocument/2006/relationships/tags" Target="../tags/tag360.xml"/><Relationship Id="rId48" Type="http://schemas.openxmlformats.org/officeDocument/2006/relationships/tags" Target="../tags/tag359.xml"/><Relationship Id="rId47" Type="http://schemas.openxmlformats.org/officeDocument/2006/relationships/tags" Target="../tags/tag358.xml"/><Relationship Id="rId46" Type="http://schemas.openxmlformats.org/officeDocument/2006/relationships/tags" Target="../tags/tag357.xml"/><Relationship Id="rId45" Type="http://schemas.openxmlformats.org/officeDocument/2006/relationships/tags" Target="../tags/tag356.xml"/><Relationship Id="rId44" Type="http://schemas.openxmlformats.org/officeDocument/2006/relationships/tags" Target="../tags/tag355.xml"/><Relationship Id="rId43" Type="http://schemas.openxmlformats.org/officeDocument/2006/relationships/tags" Target="../tags/tag354.xml"/><Relationship Id="rId42" Type="http://schemas.openxmlformats.org/officeDocument/2006/relationships/tags" Target="../tags/tag353.xml"/><Relationship Id="rId41" Type="http://schemas.openxmlformats.org/officeDocument/2006/relationships/tags" Target="../tags/tag352.xml"/><Relationship Id="rId40" Type="http://schemas.openxmlformats.org/officeDocument/2006/relationships/tags" Target="../tags/tag351.xml"/><Relationship Id="rId4" Type="http://schemas.openxmlformats.org/officeDocument/2006/relationships/tags" Target="../tags/tag315.xml"/><Relationship Id="rId39" Type="http://schemas.openxmlformats.org/officeDocument/2006/relationships/tags" Target="../tags/tag350.xml"/><Relationship Id="rId38" Type="http://schemas.openxmlformats.org/officeDocument/2006/relationships/tags" Target="../tags/tag349.xml"/><Relationship Id="rId37" Type="http://schemas.openxmlformats.org/officeDocument/2006/relationships/tags" Target="../tags/tag348.xml"/><Relationship Id="rId36" Type="http://schemas.openxmlformats.org/officeDocument/2006/relationships/tags" Target="../tags/tag347.xml"/><Relationship Id="rId35" Type="http://schemas.openxmlformats.org/officeDocument/2006/relationships/tags" Target="../tags/tag346.xml"/><Relationship Id="rId34" Type="http://schemas.openxmlformats.org/officeDocument/2006/relationships/tags" Target="../tags/tag345.xml"/><Relationship Id="rId33" Type="http://schemas.openxmlformats.org/officeDocument/2006/relationships/tags" Target="../tags/tag344.xml"/><Relationship Id="rId32" Type="http://schemas.openxmlformats.org/officeDocument/2006/relationships/tags" Target="../tags/tag343.xml"/><Relationship Id="rId31" Type="http://schemas.openxmlformats.org/officeDocument/2006/relationships/tags" Target="../tags/tag342.xml"/><Relationship Id="rId30" Type="http://schemas.openxmlformats.org/officeDocument/2006/relationships/tags" Target="../tags/tag341.xml"/><Relationship Id="rId3" Type="http://schemas.openxmlformats.org/officeDocument/2006/relationships/tags" Target="../tags/tag314.xml"/><Relationship Id="rId29" Type="http://schemas.openxmlformats.org/officeDocument/2006/relationships/tags" Target="../tags/tag340.xml"/><Relationship Id="rId28" Type="http://schemas.openxmlformats.org/officeDocument/2006/relationships/tags" Target="../tags/tag339.xml"/><Relationship Id="rId27" Type="http://schemas.openxmlformats.org/officeDocument/2006/relationships/tags" Target="../tags/tag338.xml"/><Relationship Id="rId26" Type="http://schemas.openxmlformats.org/officeDocument/2006/relationships/tags" Target="../tags/tag337.xml"/><Relationship Id="rId25" Type="http://schemas.openxmlformats.org/officeDocument/2006/relationships/tags" Target="../tags/tag336.xml"/><Relationship Id="rId24" Type="http://schemas.openxmlformats.org/officeDocument/2006/relationships/tags" Target="../tags/tag335.xml"/><Relationship Id="rId23" Type="http://schemas.openxmlformats.org/officeDocument/2006/relationships/tags" Target="../tags/tag334.xml"/><Relationship Id="rId22" Type="http://schemas.openxmlformats.org/officeDocument/2006/relationships/tags" Target="../tags/tag333.xml"/><Relationship Id="rId21" Type="http://schemas.openxmlformats.org/officeDocument/2006/relationships/tags" Target="../tags/tag332.xml"/><Relationship Id="rId20" Type="http://schemas.openxmlformats.org/officeDocument/2006/relationships/tags" Target="../tags/tag331.xml"/><Relationship Id="rId2" Type="http://schemas.openxmlformats.org/officeDocument/2006/relationships/tags" Target="../tags/tag313.xml"/><Relationship Id="rId19" Type="http://schemas.openxmlformats.org/officeDocument/2006/relationships/tags" Target="../tags/tag330.xml"/><Relationship Id="rId18" Type="http://schemas.openxmlformats.org/officeDocument/2006/relationships/tags" Target="../tags/tag329.xml"/><Relationship Id="rId17" Type="http://schemas.openxmlformats.org/officeDocument/2006/relationships/tags" Target="../tags/tag328.xml"/><Relationship Id="rId16" Type="http://schemas.openxmlformats.org/officeDocument/2006/relationships/tags" Target="../tags/tag327.xml"/><Relationship Id="rId15" Type="http://schemas.openxmlformats.org/officeDocument/2006/relationships/tags" Target="../tags/tag326.xml"/><Relationship Id="rId14" Type="http://schemas.openxmlformats.org/officeDocument/2006/relationships/tags" Target="../tags/tag325.xml"/><Relationship Id="rId13" Type="http://schemas.openxmlformats.org/officeDocument/2006/relationships/tags" Target="../tags/tag324.xml"/><Relationship Id="rId12" Type="http://schemas.openxmlformats.org/officeDocument/2006/relationships/tags" Target="../tags/tag323.xml"/><Relationship Id="rId11" Type="http://schemas.openxmlformats.org/officeDocument/2006/relationships/tags" Target="../tags/tag322.xml"/><Relationship Id="rId10" Type="http://schemas.openxmlformats.org/officeDocument/2006/relationships/tags" Target="../tags/tag321.xml"/><Relationship Id="rId1" Type="http://schemas.openxmlformats.org/officeDocument/2006/relationships/tags" Target="../tags/tag31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5.xml"/><Relationship Id="rId3" Type="http://schemas.openxmlformats.org/officeDocument/2006/relationships/tags" Target="../tags/tag403.xml"/><Relationship Id="rId2" Type="http://schemas.openxmlformats.org/officeDocument/2006/relationships/image" Target="../media/image5.png"/><Relationship Id="rId1" Type="http://schemas.openxmlformats.org/officeDocument/2006/relationships/tags" Target="../tags/tag40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04.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5.xml"/><Relationship Id="rId4" Type="http://schemas.openxmlformats.org/officeDocument/2006/relationships/tags" Target="../tags/tag408.xml"/><Relationship Id="rId3" Type="http://schemas.openxmlformats.org/officeDocument/2006/relationships/tags" Target="../tags/tag407.xml"/><Relationship Id="rId2" Type="http://schemas.openxmlformats.org/officeDocument/2006/relationships/tags" Target="../tags/tag406.xml"/><Relationship Id="rId1" Type="http://schemas.openxmlformats.org/officeDocument/2006/relationships/tags" Target="../tags/tag405.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5.xml"/><Relationship Id="rId4" Type="http://schemas.openxmlformats.org/officeDocument/2006/relationships/tags" Target="../tags/tag412.xml"/><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5.xml"/><Relationship Id="rId6" Type="http://schemas.openxmlformats.org/officeDocument/2006/relationships/tags" Target="../tags/tag416.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tags" Target="../tags/tag145.xml"/><Relationship Id="rId2" Type="http://schemas.openxmlformats.org/officeDocument/2006/relationships/image" Target="../media/image2.jpeg"/><Relationship Id="rId1" Type="http://schemas.openxmlformats.org/officeDocument/2006/relationships/tags" Target="../tags/tag144.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422.xml"/><Relationship Id="rId7" Type="http://schemas.openxmlformats.org/officeDocument/2006/relationships/image" Target="../media/image8.png"/><Relationship Id="rId6" Type="http://schemas.openxmlformats.org/officeDocument/2006/relationships/tags" Target="../tags/tag421.xml"/><Relationship Id="rId5" Type="http://schemas.openxmlformats.org/officeDocument/2006/relationships/tags" Target="../tags/tag420.xml"/><Relationship Id="rId4" Type="http://schemas.openxmlformats.org/officeDocument/2006/relationships/image" Target="../media/image6.png"/><Relationship Id="rId3" Type="http://schemas.openxmlformats.org/officeDocument/2006/relationships/tags" Target="../tags/tag419.xml"/><Relationship Id="rId2" Type="http://schemas.openxmlformats.org/officeDocument/2006/relationships/tags" Target="../tags/tag418.xml"/><Relationship Id="rId10" Type="http://schemas.openxmlformats.org/officeDocument/2006/relationships/notesSlide" Target="../notesSlides/notesSlide15.xml"/><Relationship Id="rId1" Type="http://schemas.openxmlformats.org/officeDocument/2006/relationships/tags" Target="../tags/tag417.xml"/></Relationships>
</file>

<file path=ppt/slides/_rels/slide2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image" Target="../media/image9.png"/><Relationship Id="rId4" Type="http://schemas.openxmlformats.org/officeDocument/2006/relationships/tags" Target="../tags/tag426.xml"/><Relationship Id="rId3" Type="http://schemas.openxmlformats.org/officeDocument/2006/relationships/tags" Target="../tags/tag425.xml"/><Relationship Id="rId2" Type="http://schemas.openxmlformats.org/officeDocument/2006/relationships/tags" Target="../tags/tag424.xml"/><Relationship Id="rId12" Type="http://schemas.openxmlformats.org/officeDocument/2006/relationships/notesSlide" Target="../notesSlides/notesSlide16.xml"/><Relationship Id="rId11" Type="http://schemas.openxmlformats.org/officeDocument/2006/relationships/slideLayout" Target="../slideLayouts/slideLayout15.xml"/><Relationship Id="rId10" Type="http://schemas.openxmlformats.org/officeDocument/2006/relationships/tags" Target="../tags/tag430.xml"/><Relationship Id="rId1" Type="http://schemas.openxmlformats.org/officeDocument/2006/relationships/tags" Target="../tags/tag423.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5.xml"/><Relationship Id="rId7" Type="http://schemas.openxmlformats.org/officeDocument/2006/relationships/tags" Target="../tags/tag43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tags" Target="../tags/tag434.xml"/><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tags" Target="../tags/tag43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tags" Target="../tags/tag437.xml"/><Relationship Id="rId1" Type="http://schemas.openxmlformats.org/officeDocument/2006/relationships/tags" Target="../tags/tag436.xml"/></Relationships>
</file>

<file path=ppt/slides/_rels/slide24.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image" Target="../media/image12.png"/><Relationship Id="rId2" Type="http://schemas.openxmlformats.org/officeDocument/2006/relationships/tags" Target="../tags/tag439.xml"/><Relationship Id="rId12" Type="http://schemas.openxmlformats.org/officeDocument/2006/relationships/notesSlide" Target="../notesSlides/notesSlide19.xml"/><Relationship Id="rId11" Type="http://schemas.openxmlformats.org/officeDocument/2006/relationships/slideLayout" Target="../slideLayouts/slideLayout15.xml"/><Relationship Id="rId10" Type="http://schemas.openxmlformats.org/officeDocument/2006/relationships/tags" Target="../tags/tag446.xml"/><Relationship Id="rId1" Type="http://schemas.openxmlformats.org/officeDocument/2006/relationships/tags" Target="../tags/tag438.xml"/></Relationships>
</file>

<file path=ppt/slides/_rels/slide25.xml.rels><?xml version="1.0" encoding="UTF-8" standalone="yes"?>
<Relationships xmlns="http://schemas.openxmlformats.org/package/2006/relationships"><Relationship Id="rId9" Type="http://schemas.openxmlformats.org/officeDocument/2006/relationships/tags" Target="../tags/tag453.xml"/><Relationship Id="rId8" Type="http://schemas.openxmlformats.org/officeDocument/2006/relationships/tags" Target="../tags/tag452.xml"/><Relationship Id="rId7" Type="http://schemas.openxmlformats.org/officeDocument/2006/relationships/tags" Target="../tags/tag451.xml"/><Relationship Id="rId6" Type="http://schemas.openxmlformats.org/officeDocument/2006/relationships/image" Target="../media/image14.png"/><Relationship Id="rId5" Type="http://schemas.openxmlformats.org/officeDocument/2006/relationships/tags" Target="../tags/tag450.xml"/><Relationship Id="rId4" Type="http://schemas.openxmlformats.org/officeDocument/2006/relationships/tags" Target="../tags/tag449.xml"/><Relationship Id="rId3" Type="http://schemas.openxmlformats.org/officeDocument/2006/relationships/tags" Target="../tags/tag448.xml"/><Relationship Id="rId2" Type="http://schemas.openxmlformats.org/officeDocument/2006/relationships/image" Target="../media/image13.png"/><Relationship Id="rId16" Type="http://schemas.openxmlformats.org/officeDocument/2006/relationships/notesSlide" Target="../notesSlides/notesSlide20.xml"/><Relationship Id="rId15" Type="http://schemas.openxmlformats.org/officeDocument/2006/relationships/slideLayout" Target="../slideLayouts/slideLayout15.xml"/><Relationship Id="rId14" Type="http://schemas.openxmlformats.org/officeDocument/2006/relationships/tags" Target="../tags/tag458.xml"/><Relationship Id="rId13" Type="http://schemas.openxmlformats.org/officeDocument/2006/relationships/tags" Target="../tags/tag457.xml"/><Relationship Id="rId12" Type="http://schemas.openxmlformats.org/officeDocument/2006/relationships/tags" Target="../tags/tag456.xml"/><Relationship Id="rId11" Type="http://schemas.openxmlformats.org/officeDocument/2006/relationships/tags" Target="../tags/tag455.xml"/><Relationship Id="rId10" Type="http://schemas.openxmlformats.org/officeDocument/2006/relationships/tags" Target="../tags/tag454.xml"/><Relationship Id="rId1" Type="http://schemas.openxmlformats.org/officeDocument/2006/relationships/tags" Target="../tags/tag447.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5.xml"/><Relationship Id="rId2" Type="http://schemas.openxmlformats.org/officeDocument/2006/relationships/tags" Target="../tags/tag460.xml"/><Relationship Id="rId1" Type="http://schemas.openxmlformats.org/officeDocument/2006/relationships/tags" Target="../tags/tag459.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5.xml"/><Relationship Id="rId6" Type="http://schemas.openxmlformats.org/officeDocument/2006/relationships/tags" Target="../tags/tag465.xml"/><Relationship Id="rId5" Type="http://schemas.openxmlformats.org/officeDocument/2006/relationships/image" Target="../media/image15.png"/><Relationship Id="rId4" Type="http://schemas.openxmlformats.org/officeDocument/2006/relationships/tags" Target="../tags/tag464.xml"/><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6.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3.xml"/><Relationship Id="rId5" Type="http://schemas.openxmlformats.org/officeDocument/2006/relationships/tags" Target="../tags/tag46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468.xml"/><Relationship Id="rId1" Type="http://schemas.openxmlformats.org/officeDocument/2006/relationships/tags" Target="../tags/tag46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6.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3.xml"/><Relationship Id="rId7" Type="http://schemas.openxmlformats.org/officeDocument/2006/relationships/tags" Target="../tags/tag473.xml"/><Relationship Id="rId6" Type="http://schemas.openxmlformats.org/officeDocument/2006/relationships/image" Target="../media/image20.png"/><Relationship Id="rId5" Type="http://schemas.openxmlformats.org/officeDocument/2006/relationships/tags" Target="../tags/tag47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471.xml"/><Relationship Id="rId1" Type="http://schemas.openxmlformats.org/officeDocument/2006/relationships/tags" Target="../tags/tag470.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3.xml"/><Relationship Id="rId5" Type="http://schemas.openxmlformats.org/officeDocument/2006/relationships/tags" Target="../tags/tag477.xml"/><Relationship Id="rId4" Type="http://schemas.openxmlformats.org/officeDocument/2006/relationships/tags" Target="../tags/tag476.xml"/><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3.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73000"/>
          </a:blip>
          <a:srcRect b="4017"/>
          <a:stretch>
            <a:fillRect/>
          </a:stretch>
        </p:blipFill>
        <p:spPr>
          <a:xfrm>
            <a:off x="-18415" y="0"/>
            <a:ext cx="12210415" cy="6858000"/>
          </a:xfrm>
          <a:prstGeom prst="rect">
            <a:avLst/>
          </a:prstGeom>
        </p:spPr>
      </p:pic>
      <p:sp>
        <p:nvSpPr>
          <p:cNvPr id="10" name="矩形 9"/>
          <p:cNvSpPr/>
          <p:nvPr/>
        </p:nvSpPr>
        <p:spPr>
          <a:xfrm>
            <a:off x="-1905" y="0"/>
            <a:ext cx="12193905" cy="6915150"/>
          </a:xfrm>
          <a:prstGeom prst="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36855" y="177800"/>
            <a:ext cx="4405630" cy="1106805"/>
          </a:xfrm>
          <a:prstGeom prst="rect">
            <a:avLst/>
          </a:prstGeom>
          <a:noFill/>
        </p:spPr>
        <p:txBody>
          <a:bodyPr wrap="square" rtlCol="0">
            <a:spAutoFit/>
          </a:bodyPr>
          <a:p>
            <a:pPr algn="l"/>
            <a:r>
              <a:rPr lang="zh-CN" altLang="en-US" sz="6600">
                <a:solidFill>
                  <a:schemeClr val="bg1">
                    <a:lumMod val="85000"/>
                  </a:schemeClr>
                </a:solidFill>
              </a:rPr>
              <a:t>数据可视化</a:t>
            </a:r>
            <a:endParaRPr lang="zh-CN" altLang="en-US" sz="6600">
              <a:solidFill>
                <a:schemeClr val="bg1">
                  <a:lumMod val="85000"/>
                </a:schemeClr>
              </a:solidFill>
            </a:endParaRPr>
          </a:p>
        </p:txBody>
      </p:sp>
      <p:sp>
        <p:nvSpPr>
          <p:cNvPr id="6" name="文本框 5"/>
          <p:cNvSpPr txBox="1"/>
          <p:nvPr>
            <p:custDataLst>
              <p:tags r:id="rId2"/>
            </p:custDataLst>
          </p:nvPr>
        </p:nvSpPr>
        <p:spPr>
          <a:xfrm>
            <a:off x="8440420" y="177800"/>
            <a:ext cx="3578225" cy="1106805"/>
          </a:xfrm>
          <a:prstGeom prst="rect">
            <a:avLst/>
          </a:prstGeom>
          <a:noFill/>
        </p:spPr>
        <p:txBody>
          <a:bodyPr wrap="square" rtlCol="0">
            <a:spAutoFit/>
          </a:bodyPr>
          <a:p>
            <a:pPr algn="r"/>
            <a:r>
              <a:rPr lang="zh-CN" altLang="en-US" sz="6600">
                <a:solidFill>
                  <a:schemeClr val="bg1">
                    <a:lumMod val="85000"/>
                  </a:schemeClr>
                </a:solidFill>
              </a:rPr>
              <a:t>智能消防</a:t>
            </a:r>
            <a:endParaRPr lang="zh-CN" altLang="en-US" sz="6600">
              <a:solidFill>
                <a:schemeClr val="bg1">
                  <a:lumMod val="85000"/>
                </a:schemeClr>
              </a:solidFill>
            </a:endParaRPr>
          </a:p>
        </p:txBody>
      </p:sp>
      <p:sp>
        <p:nvSpPr>
          <p:cNvPr id="7" name="文本框 6"/>
          <p:cNvSpPr txBox="1"/>
          <p:nvPr>
            <p:custDataLst>
              <p:tags r:id="rId3"/>
            </p:custDataLst>
          </p:nvPr>
        </p:nvSpPr>
        <p:spPr>
          <a:xfrm>
            <a:off x="236855" y="6174740"/>
            <a:ext cx="4405630" cy="368300"/>
          </a:xfrm>
          <a:prstGeom prst="rect">
            <a:avLst/>
          </a:prstGeom>
          <a:noFill/>
        </p:spPr>
        <p:txBody>
          <a:bodyPr wrap="square" rtlCol="0">
            <a:spAutoFit/>
          </a:bodyPr>
          <a:p>
            <a:pPr algn="l"/>
            <a:r>
              <a:rPr lang="zh-CN" altLang="en-US">
                <a:solidFill>
                  <a:schemeClr val="bg1">
                    <a:lumMod val="65000"/>
                  </a:schemeClr>
                </a:solidFill>
              </a:rPr>
              <a:t>ARTS1422 Final Project VIS Prototype</a:t>
            </a:r>
            <a:endParaRPr lang="zh-CN" altLang="en-US">
              <a:solidFill>
                <a:schemeClr val="bg1">
                  <a:lumMod val="65000"/>
                </a:schemeClr>
              </a:solidFill>
            </a:endParaRPr>
          </a:p>
        </p:txBody>
      </p:sp>
      <p:sp>
        <p:nvSpPr>
          <p:cNvPr id="8" name="文本框 7"/>
          <p:cNvSpPr txBox="1"/>
          <p:nvPr>
            <p:custDataLst>
              <p:tags r:id="rId4"/>
            </p:custDataLst>
          </p:nvPr>
        </p:nvSpPr>
        <p:spPr>
          <a:xfrm>
            <a:off x="7613015" y="6174740"/>
            <a:ext cx="4405630" cy="368300"/>
          </a:xfrm>
          <a:prstGeom prst="rect">
            <a:avLst/>
          </a:prstGeom>
          <a:noFill/>
        </p:spPr>
        <p:txBody>
          <a:bodyPr wrap="square" rtlCol="0">
            <a:spAutoFit/>
          </a:bodyPr>
          <a:p>
            <a:pPr algn="r"/>
            <a:r>
              <a:rPr lang="zh-CN" altLang="en-US">
                <a:solidFill>
                  <a:schemeClr val="bg1">
                    <a:lumMod val="65000"/>
                  </a:schemeClr>
                </a:solidFill>
                <a:sym typeface="+mn-ea"/>
              </a:rPr>
              <a:t>陈溯汀</a:t>
            </a:r>
            <a:r>
              <a:rPr lang="en-US" altLang="zh-CN">
                <a:solidFill>
                  <a:schemeClr val="bg1">
                    <a:lumMod val="65000"/>
                  </a:schemeClr>
                </a:solidFill>
                <a:sym typeface="+mn-ea"/>
              </a:rPr>
              <a:t> </a:t>
            </a:r>
            <a:r>
              <a:rPr lang="zh-CN" altLang="en-US">
                <a:solidFill>
                  <a:schemeClr val="bg1">
                    <a:lumMod val="65000"/>
                  </a:schemeClr>
                </a:solidFill>
              </a:rPr>
              <a:t>陆沈欢 钱至棽 樊奕辰 王浩戬</a:t>
            </a:r>
            <a:endParaRPr lang="zh-CN" altLang="en-US">
              <a:solidFill>
                <a:schemeClr val="bg1">
                  <a:lumMod val="65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2468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 name="矩形 5"/>
          <p:cNvSpPr/>
          <p:nvPr>
            <p:custDataLst>
              <p:tags r:id="rId1"/>
            </p:custDataLst>
          </p:nvPr>
        </p:nvSpPr>
        <p:spPr>
          <a:xfrm>
            <a:off x="285750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 name="矩形 6"/>
          <p:cNvSpPr/>
          <p:nvPr>
            <p:custDataLst>
              <p:tags r:id="rId2"/>
            </p:custDataLst>
          </p:nvPr>
        </p:nvSpPr>
        <p:spPr>
          <a:xfrm>
            <a:off x="379031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 name="矩形 7"/>
          <p:cNvSpPr/>
          <p:nvPr>
            <p:custDataLst>
              <p:tags r:id="rId3"/>
            </p:custDataLst>
          </p:nvPr>
        </p:nvSpPr>
        <p:spPr>
          <a:xfrm>
            <a:off x="472313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 name="矩形 8"/>
          <p:cNvSpPr/>
          <p:nvPr>
            <p:custDataLst>
              <p:tags r:id="rId4"/>
            </p:custDataLst>
          </p:nvPr>
        </p:nvSpPr>
        <p:spPr>
          <a:xfrm>
            <a:off x="565594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0" name="矩形 9"/>
          <p:cNvSpPr/>
          <p:nvPr>
            <p:custDataLst>
              <p:tags r:id="rId5"/>
            </p:custDataLst>
          </p:nvPr>
        </p:nvSpPr>
        <p:spPr>
          <a:xfrm>
            <a:off x="658876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1" name="矩形 10"/>
          <p:cNvSpPr/>
          <p:nvPr>
            <p:custDataLst>
              <p:tags r:id="rId6"/>
            </p:custDataLst>
          </p:nvPr>
        </p:nvSpPr>
        <p:spPr>
          <a:xfrm>
            <a:off x="752157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2" name="矩形 11"/>
          <p:cNvSpPr/>
          <p:nvPr>
            <p:custDataLst>
              <p:tags r:id="rId7"/>
            </p:custDataLst>
          </p:nvPr>
        </p:nvSpPr>
        <p:spPr>
          <a:xfrm>
            <a:off x="845439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3" name="矩形 12"/>
          <p:cNvSpPr/>
          <p:nvPr>
            <p:custDataLst>
              <p:tags r:id="rId8"/>
            </p:custDataLst>
          </p:nvPr>
        </p:nvSpPr>
        <p:spPr>
          <a:xfrm>
            <a:off x="192468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4" name="矩形 13"/>
          <p:cNvSpPr/>
          <p:nvPr>
            <p:custDataLst>
              <p:tags r:id="rId9"/>
            </p:custDataLst>
          </p:nvPr>
        </p:nvSpPr>
        <p:spPr>
          <a:xfrm>
            <a:off x="285750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5" name="矩形 14"/>
          <p:cNvSpPr/>
          <p:nvPr>
            <p:custDataLst>
              <p:tags r:id="rId10"/>
            </p:custDataLst>
          </p:nvPr>
        </p:nvSpPr>
        <p:spPr>
          <a:xfrm>
            <a:off x="379031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6" name="矩形 15"/>
          <p:cNvSpPr/>
          <p:nvPr>
            <p:custDataLst>
              <p:tags r:id="rId11"/>
            </p:custDataLst>
          </p:nvPr>
        </p:nvSpPr>
        <p:spPr>
          <a:xfrm>
            <a:off x="472313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7" name="矩形 16"/>
          <p:cNvSpPr/>
          <p:nvPr>
            <p:custDataLst>
              <p:tags r:id="rId12"/>
            </p:custDataLst>
          </p:nvPr>
        </p:nvSpPr>
        <p:spPr>
          <a:xfrm>
            <a:off x="565594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8" name="矩形 17"/>
          <p:cNvSpPr/>
          <p:nvPr>
            <p:custDataLst>
              <p:tags r:id="rId13"/>
            </p:custDataLst>
          </p:nvPr>
        </p:nvSpPr>
        <p:spPr>
          <a:xfrm>
            <a:off x="658876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9" name="矩形 18"/>
          <p:cNvSpPr/>
          <p:nvPr>
            <p:custDataLst>
              <p:tags r:id="rId14"/>
            </p:custDataLst>
          </p:nvPr>
        </p:nvSpPr>
        <p:spPr>
          <a:xfrm>
            <a:off x="752157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0" name="矩形 19"/>
          <p:cNvSpPr/>
          <p:nvPr>
            <p:custDataLst>
              <p:tags r:id="rId15"/>
            </p:custDataLst>
          </p:nvPr>
        </p:nvSpPr>
        <p:spPr>
          <a:xfrm>
            <a:off x="845439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1" name="矩形 20"/>
          <p:cNvSpPr/>
          <p:nvPr>
            <p:custDataLst>
              <p:tags r:id="rId16"/>
            </p:custDataLst>
          </p:nvPr>
        </p:nvSpPr>
        <p:spPr>
          <a:xfrm>
            <a:off x="192468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2" name="矩形 21"/>
          <p:cNvSpPr/>
          <p:nvPr>
            <p:custDataLst>
              <p:tags r:id="rId17"/>
            </p:custDataLst>
          </p:nvPr>
        </p:nvSpPr>
        <p:spPr>
          <a:xfrm>
            <a:off x="285750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3" name="矩形 22"/>
          <p:cNvSpPr/>
          <p:nvPr>
            <p:custDataLst>
              <p:tags r:id="rId18"/>
            </p:custDataLst>
          </p:nvPr>
        </p:nvSpPr>
        <p:spPr>
          <a:xfrm>
            <a:off x="379031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4" name="矩形 23"/>
          <p:cNvSpPr/>
          <p:nvPr>
            <p:custDataLst>
              <p:tags r:id="rId19"/>
            </p:custDataLst>
          </p:nvPr>
        </p:nvSpPr>
        <p:spPr>
          <a:xfrm>
            <a:off x="472313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5" name="矩形 24"/>
          <p:cNvSpPr/>
          <p:nvPr>
            <p:custDataLst>
              <p:tags r:id="rId20"/>
            </p:custDataLst>
          </p:nvPr>
        </p:nvSpPr>
        <p:spPr>
          <a:xfrm>
            <a:off x="565594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6" name="矩形 25"/>
          <p:cNvSpPr/>
          <p:nvPr>
            <p:custDataLst>
              <p:tags r:id="rId21"/>
            </p:custDataLst>
          </p:nvPr>
        </p:nvSpPr>
        <p:spPr>
          <a:xfrm>
            <a:off x="658876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7" name="矩形 26"/>
          <p:cNvSpPr/>
          <p:nvPr>
            <p:custDataLst>
              <p:tags r:id="rId22"/>
            </p:custDataLst>
          </p:nvPr>
        </p:nvSpPr>
        <p:spPr>
          <a:xfrm>
            <a:off x="752157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8" name="矩形 27"/>
          <p:cNvSpPr/>
          <p:nvPr>
            <p:custDataLst>
              <p:tags r:id="rId23"/>
            </p:custDataLst>
          </p:nvPr>
        </p:nvSpPr>
        <p:spPr>
          <a:xfrm>
            <a:off x="845439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29" name="矩形 28"/>
          <p:cNvSpPr/>
          <p:nvPr>
            <p:custDataLst>
              <p:tags r:id="rId24"/>
            </p:custDataLst>
          </p:nvPr>
        </p:nvSpPr>
        <p:spPr>
          <a:xfrm>
            <a:off x="192468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0" name="矩形 29"/>
          <p:cNvSpPr/>
          <p:nvPr>
            <p:custDataLst>
              <p:tags r:id="rId25"/>
            </p:custDataLst>
          </p:nvPr>
        </p:nvSpPr>
        <p:spPr>
          <a:xfrm>
            <a:off x="285750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1" name="矩形 30"/>
          <p:cNvSpPr/>
          <p:nvPr>
            <p:custDataLst>
              <p:tags r:id="rId26"/>
            </p:custDataLst>
          </p:nvPr>
        </p:nvSpPr>
        <p:spPr>
          <a:xfrm>
            <a:off x="379031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2" name="矩形 31"/>
          <p:cNvSpPr/>
          <p:nvPr>
            <p:custDataLst>
              <p:tags r:id="rId27"/>
            </p:custDataLst>
          </p:nvPr>
        </p:nvSpPr>
        <p:spPr>
          <a:xfrm>
            <a:off x="472313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3" name="矩形 32"/>
          <p:cNvSpPr/>
          <p:nvPr>
            <p:custDataLst>
              <p:tags r:id="rId28"/>
            </p:custDataLst>
          </p:nvPr>
        </p:nvSpPr>
        <p:spPr>
          <a:xfrm>
            <a:off x="565594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4" name="矩形 33"/>
          <p:cNvSpPr/>
          <p:nvPr>
            <p:custDataLst>
              <p:tags r:id="rId29"/>
            </p:custDataLst>
          </p:nvPr>
        </p:nvSpPr>
        <p:spPr>
          <a:xfrm>
            <a:off x="658876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5" name="矩形 34"/>
          <p:cNvSpPr/>
          <p:nvPr>
            <p:custDataLst>
              <p:tags r:id="rId30"/>
            </p:custDataLst>
          </p:nvPr>
        </p:nvSpPr>
        <p:spPr>
          <a:xfrm>
            <a:off x="752157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6" name="矩形 35"/>
          <p:cNvSpPr/>
          <p:nvPr>
            <p:custDataLst>
              <p:tags r:id="rId31"/>
            </p:custDataLst>
          </p:nvPr>
        </p:nvSpPr>
        <p:spPr>
          <a:xfrm>
            <a:off x="845439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7" name="矩形 36"/>
          <p:cNvSpPr/>
          <p:nvPr>
            <p:custDataLst>
              <p:tags r:id="rId32"/>
            </p:custDataLst>
          </p:nvPr>
        </p:nvSpPr>
        <p:spPr>
          <a:xfrm>
            <a:off x="192468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8" name="矩形 37"/>
          <p:cNvSpPr/>
          <p:nvPr>
            <p:custDataLst>
              <p:tags r:id="rId33"/>
            </p:custDataLst>
          </p:nvPr>
        </p:nvSpPr>
        <p:spPr>
          <a:xfrm>
            <a:off x="285750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39" name="矩形 38"/>
          <p:cNvSpPr/>
          <p:nvPr>
            <p:custDataLst>
              <p:tags r:id="rId34"/>
            </p:custDataLst>
          </p:nvPr>
        </p:nvSpPr>
        <p:spPr>
          <a:xfrm>
            <a:off x="379031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0" name="矩形 39"/>
          <p:cNvSpPr/>
          <p:nvPr>
            <p:custDataLst>
              <p:tags r:id="rId35"/>
            </p:custDataLst>
          </p:nvPr>
        </p:nvSpPr>
        <p:spPr>
          <a:xfrm>
            <a:off x="472313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1" name="矩形 40"/>
          <p:cNvSpPr/>
          <p:nvPr>
            <p:custDataLst>
              <p:tags r:id="rId36"/>
            </p:custDataLst>
          </p:nvPr>
        </p:nvSpPr>
        <p:spPr>
          <a:xfrm>
            <a:off x="565594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2" name="矩形 41"/>
          <p:cNvSpPr/>
          <p:nvPr>
            <p:custDataLst>
              <p:tags r:id="rId37"/>
            </p:custDataLst>
          </p:nvPr>
        </p:nvSpPr>
        <p:spPr>
          <a:xfrm>
            <a:off x="658876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3" name="矩形 42"/>
          <p:cNvSpPr/>
          <p:nvPr>
            <p:custDataLst>
              <p:tags r:id="rId38"/>
            </p:custDataLst>
          </p:nvPr>
        </p:nvSpPr>
        <p:spPr>
          <a:xfrm>
            <a:off x="752157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4" name="矩形 43"/>
          <p:cNvSpPr/>
          <p:nvPr>
            <p:custDataLst>
              <p:tags r:id="rId39"/>
            </p:custDataLst>
          </p:nvPr>
        </p:nvSpPr>
        <p:spPr>
          <a:xfrm>
            <a:off x="845439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5" name="矩形 44"/>
          <p:cNvSpPr/>
          <p:nvPr>
            <p:custDataLst>
              <p:tags r:id="rId40"/>
            </p:custDataLst>
          </p:nvPr>
        </p:nvSpPr>
        <p:spPr>
          <a:xfrm>
            <a:off x="938276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6" name="矩形 45"/>
          <p:cNvSpPr/>
          <p:nvPr>
            <p:custDataLst>
              <p:tags r:id="rId41"/>
            </p:custDataLst>
          </p:nvPr>
        </p:nvSpPr>
        <p:spPr>
          <a:xfrm>
            <a:off x="938276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7" name="矩形 46"/>
          <p:cNvSpPr/>
          <p:nvPr>
            <p:custDataLst>
              <p:tags r:id="rId42"/>
            </p:custDataLst>
          </p:nvPr>
        </p:nvSpPr>
        <p:spPr>
          <a:xfrm>
            <a:off x="938276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8" name="矩形 47"/>
          <p:cNvSpPr/>
          <p:nvPr>
            <p:custDataLst>
              <p:tags r:id="rId43"/>
            </p:custDataLst>
          </p:nvPr>
        </p:nvSpPr>
        <p:spPr>
          <a:xfrm>
            <a:off x="938276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49" name="矩形 48"/>
          <p:cNvSpPr/>
          <p:nvPr>
            <p:custDataLst>
              <p:tags r:id="rId44"/>
            </p:custDataLst>
          </p:nvPr>
        </p:nvSpPr>
        <p:spPr>
          <a:xfrm>
            <a:off x="938276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0" name="矩形 49"/>
          <p:cNvSpPr/>
          <p:nvPr>
            <p:custDataLst>
              <p:tags r:id="rId45"/>
            </p:custDataLst>
          </p:nvPr>
        </p:nvSpPr>
        <p:spPr>
          <a:xfrm>
            <a:off x="99758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1" name="矩形 50"/>
          <p:cNvSpPr/>
          <p:nvPr>
            <p:custDataLst>
              <p:tags r:id="rId46"/>
            </p:custDataLst>
          </p:nvPr>
        </p:nvSpPr>
        <p:spPr>
          <a:xfrm>
            <a:off x="99758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2" name="矩形 51"/>
          <p:cNvSpPr/>
          <p:nvPr>
            <p:custDataLst>
              <p:tags r:id="rId47"/>
            </p:custDataLst>
          </p:nvPr>
        </p:nvSpPr>
        <p:spPr>
          <a:xfrm>
            <a:off x="99758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3" name="矩形 52"/>
          <p:cNvSpPr/>
          <p:nvPr>
            <p:custDataLst>
              <p:tags r:id="rId48"/>
            </p:custDataLst>
          </p:nvPr>
        </p:nvSpPr>
        <p:spPr>
          <a:xfrm>
            <a:off x="99758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4" name="矩形 53"/>
          <p:cNvSpPr/>
          <p:nvPr>
            <p:custDataLst>
              <p:tags r:id="rId49"/>
            </p:custDataLst>
          </p:nvPr>
        </p:nvSpPr>
        <p:spPr>
          <a:xfrm>
            <a:off x="99758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6" name="矩形 55"/>
          <p:cNvSpPr/>
          <p:nvPr>
            <p:custDataLst>
              <p:tags r:id="rId50"/>
            </p:custDataLst>
          </p:nvPr>
        </p:nvSpPr>
        <p:spPr>
          <a:xfrm>
            <a:off x="192468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7" name="矩形 56"/>
          <p:cNvSpPr/>
          <p:nvPr>
            <p:custDataLst>
              <p:tags r:id="rId51"/>
            </p:custDataLst>
          </p:nvPr>
        </p:nvSpPr>
        <p:spPr>
          <a:xfrm>
            <a:off x="285750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8" name="矩形 57"/>
          <p:cNvSpPr/>
          <p:nvPr>
            <p:custDataLst>
              <p:tags r:id="rId52"/>
            </p:custDataLst>
          </p:nvPr>
        </p:nvSpPr>
        <p:spPr>
          <a:xfrm>
            <a:off x="379031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59" name="矩形 58"/>
          <p:cNvSpPr/>
          <p:nvPr>
            <p:custDataLst>
              <p:tags r:id="rId53"/>
            </p:custDataLst>
          </p:nvPr>
        </p:nvSpPr>
        <p:spPr>
          <a:xfrm>
            <a:off x="472313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0" name="矩形 59"/>
          <p:cNvSpPr/>
          <p:nvPr>
            <p:custDataLst>
              <p:tags r:id="rId54"/>
            </p:custDataLst>
          </p:nvPr>
        </p:nvSpPr>
        <p:spPr>
          <a:xfrm>
            <a:off x="565594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1" name="矩形 60"/>
          <p:cNvSpPr/>
          <p:nvPr>
            <p:custDataLst>
              <p:tags r:id="rId55"/>
            </p:custDataLst>
          </p:nvPr>
        </p:nvSpPr>
        <p:spPr>
          <a:xfrm>
            <a:off x="658876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2" name="矩形 61"/>
          <p:cNvSpPr/>
          <p:nvPr>
            <p:custDataLst>
              <p:tags r:id="rId56"/>
            </p:custDataLst>
          </p:nvPr>
        </p:nvSpPr>
        <p:spPr>
          <a:xfrm>
            <a:off x="752157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3" name="矩形 62"/>
          <p:cNvSpPr/>
          <p:nvPr>
            <p:custDataLst>
              <p:tags r:id="rId57"/>
            </p:custDataLst>
          </p:nvPr>
        </p:nvSpPr>
        <p:spPr>
          <a:xfrm>
            <a:off x="845439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4" name="矩形 63"/>
          <p:cNvSpPr/>
          <p:nvPr>
            <p:custDataLst>
              <p:tags r:id="rId58"/>
            </p:custDataLst>
          </p:nvPr>
        </p:nvSpPr>
        <p:spPr>
          <a:xfrm>
            <a:off x="938276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5" name="矩形 64"/>
          <p:cNvSpPr/>
          <p:nvPr>
            <p:custDataLst>
              <p:tags r:id="rId59"/>
            </p:custDataLst>
          </p:nvPr>
        </p:nvSpPr>
        <p:spPr>
          <a:xfrm>
            <a:off x="99758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6" name="矩形 65"/>
          <p:cNvSpPr/>
          <p:nvPr>
            <p:custDataLst>
              <p:tags r:id="rId60"/>
            </p:custDataLst>
          </p:nvPr>
        </p:nvSpPr>
        <p:spPr>
          <a:xfrm>
            <a:off x="192468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7" name="矩形 66"/>
          <p:cNvSpPr/>
          <p:nvPr>
            <p:custDataLst>
              <p:tags r:id="rId61"/>
            </p:custDataLst>
          </p:nvPr>
        </p:nvSpPr>
        <p:spPr>
          <a:xfrm>
            <a:off x="285750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8" name="矩形 67"/>
          <p:cNvSpPr/>
          <p:nvPr>
            <p:custDataLst>
              <p:tags r:id="rId62"/>
            </p:custDataLst>
          </p:nvPr>
        </p:nvSpPr>
        <p:spPr>
          <a:xfrm>
            <a:off x="379031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69" name="矩形 68"/>
          <p:cNvSpPr/>
          <p:nvPr>
            <p:custDataLst>
              <p:tags r:id="rId63"/>
            </p:custDataLst>
          </p:nvPr>
        </p:nvSpPr>
        <p:spPr>
          <a:xfrm>
            <a:off x="472313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0" name="矩形 69"/>
          <p:cNvSpPr/>
          <p:nvPr>
            <p:custDataLst>
              <p:tags r:id="rId64"/>
            </p:custDataLst>
          </p:nvPr>
        </p:nvSpPr>
        <p:spPr>
          <a:xfrm>
            <a:off x="565594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1" name="矩形 70"/>
          <p:cNvSpPr/>
          <p:nvPr>
            <p:custDataLst>
              <p:tags r:id="rId65"/>
            </p:custDataLst>
          </p:nvPr>
        </p:nvSpPr>
        <p:spPr>
          <a:xfrm>
            <a:off x="658876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2" name="矩形 71"/>
          <p:cNvSpPr/>
          <p:nvPr>
            <p:custDataLst>
              <p:tags r:id="rId66"/>
            </p:custDataLst>
          </p:nvPr>
        </p:nvSpPr>
        <p:spPr>
          <a:xfrm>
            <a:off x="752157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3" name="矩形 72"/>
          <p:cNvSpPr/>
          <p:nvPr>
            <p:custDataLst>
              <p:tags r:id="rId67"/>
            </p:custDataLst>
          </p:nvPr>
        </p:nvSpPr>
        <p:spPr>
          <a:xfrm>
            <a:off x="845439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4" name="矩形 73"/>
          <p:cNvSpPr/>
          <p:nvPr>
            <p:custDataLst>
              <p:tags r:id="rId68"/>
            </p:custDataLst>
          </p:nvPr>
        </p:nvSpPr>
        <p:spPr>
          <a:xfrm>
            <a:off x="938276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5" name="矩形 74"/>
          <p:cNvSpPr/>
          <p:nvPr>
            <p:custDataLst>
              <p:tags r:id="rId69"/>
            </p:custDataLst>
          </p:nvPr>
        </p:nvSpPr>
        <p:spPr>
          <a:xfrm>
            <a:off x="99758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6" name="矩形 75"/>
          <p:cNvSpPr/>
          <p:nvPr>
            <p:custDataLst>
              <p:tags r:id="rId70"/>
            </p:custDataLst>
          </p:nvPr>
        </p:nvSpPr>
        <p:spPr>
          <a:xfrm>
            <a:off x="10309225"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7" name="矩形 76"/>
          <p:cNvSpPr/>
          <p:nvPr>
            <p:custDataLst>
              <p:tags r:id="rId71"/>
            </p:custDataLst>
          </p:nvPr>
        </p:nvSpPr>
        <p:spPr>
          <a:xfrm>
            <a:off x="10309225"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8" name="矩形 77"/>
          <p:cNvSpPr/>
          <p:nvPr>
            <p:custDataLst>
              <p:tags r:id="rId72"/>
            </p:custDataLst>
          </p:nvPr>
        </p:nvSpPr>
        <p:spPr>
          <a:xfrm>
            <a:off x="10309225"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79" name="矩形 78"/>
          <p:cNvSpPr/>
          <p:nvPr>
            <p:custDataLst>
              <p:tags r:id="rId73"/>
            </p:custDataLst>
          </p:nvPr>
        </p:nvSpPr>
        <p:spPr>
          <a:xfrm>
            <a:off x="10309225"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0" name="矩形 79"/>
          <p:cNvSpPr/>
          <p:nvPr>
            <p:custDataLst>
              <p:tags r:id="rId74"/>
            </p:custDataLst>
          </p:nvPr>
        </p:nvSpPr>
        <p:spPr>
          <a:xfrm>
            <a:off x="10309225"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1" name="矩形 80"/>
          <p:cNvSpPr/>
          <p:nvPr>
            <p:custDataLst>
              <p:tags r:id="rId75"/>
            </p:custDataLst>
          </p:nvPr>
        </p:nvSpPr>
        <p:spPr>
          <a:xfrm>
            <a:off x="10309225"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2" name="矩形 81"/>
          <p:cNvSpPr/>
          <p:nvPr>
            <p:custDataLst>
              <p:tags r:id="rId76"/>
            </p:custDataLst>
          </p:nvPr>
        </p:nvSpPr>
        <p:spPr>
          <a:xfrm>
            <a:off x="10309225"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3" name="矩形 82"/>
          <p:cNvSpPr/>
          <p:nvPr>
            <p:custDataLst>
              <p:tags r:id="rId77"/>
            </p:custDataLst>
          </p:nvPr>
        </p:nvSpPr>
        <p:spPr>
          <a:xfrm>
            <a:off x="7112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4" name="矩形 83"/>
          <p:cNvSpPr/>
          <p:nvPr>
            <p:custDataLst>
              <p:tags r:id="rId78"/>
            </p:custDataLst>
          </p:nvPr>
        </p:nvSpPr>
        <p:spPr>
          <a:xfrm>
            <a:off x="7112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5" name="矩形 84"/>
          <p:cNvSpPr/>
          <p:nvPr>
            <p:custDataLst>
              <p:tags r:id="rId79"/>
            </p:custDataLst>
          </p:nvPr>
        </p:nvSpPr>
        <p:spPr>
          <a:xfrm>
            <a:off x="7112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6" name="矩形 85"/>
          <p:cNvSpPr/>
          <p:nvPr>
            <p:custDataLst>
              <p:tags r:id="rId80"/>
            </p:custDataLst>
          </p:nvPr>
        </p:nvSpPr>
        <p:spPr>
          <a:xfrm>
            <a:off x="7112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7" name="矩形 86"/>
          <p:cNvSpPr/>
          <p:nvPr>
            <p:custDataLst>
              <p:tags r:id="rId81"/>
            </p:custDataLst>
          </p:nvPr>
        </p:nvSpPr>
        <p:spPr>
          <a:xfrm>
            <a:off x="7112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8" name="矩形 87"/>
          <p:cNvSpPr/>
          <p:nvPr>
            <p:custDataLst>
              <p:tags r:id="rId82"/>
            </p:custDataLst>
          </p:nvPr>
        </p:nvSpPr>
        <p:spPr>
          <a:xfrm>
            <a:off x="7112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89" name="矩形 88"/>
          <p:cNvSpPr/>
          <p:nvPr>
            <p:custDataLst>
              <p:tags r:id="rId83"/>
            </p:custDataLst>
          </p:nvPr>
        </p:nvSpPr>
        <p:spPr>
          <a:xfrm>
            <a:off x="7112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0" name="矩形 89"/>
          <p:cNvSpPr/>
          <p:nvPr>
            <p:custDataLst>
              <p:tags r:id="rId84"/>
            </p:custDataLst>
          </p:nvPr>
        </p:nvSpPr>
        <p:spPr>
          <a:xfrm>
            <a:off x="11234420" y="204660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1" name="矩形 90"/>
          <p:cNvSpPr/>
          <p:nvPr>
            <p:custDataLst>
              <p:tags r:id="rId85"/>
            </p:custDataLst>
          </p:nvPr>
        </p:nvSpPr>
        <p:spPr>
          <a:xfrm>
            <a:off x="11234420" y="298831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2" name="矩形 91"/>
          <p:cNvSpPr/>
          <p:nvPr>
            <p:custDataLst>
              <p:tags r:id="rId86"/>
            </p:custDataLst>
          </p:nvPr>
        </p:nvSpPr>
        <p:spPr>
          <a:xfrm>
            <a:off x="11234420" y="393001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3" name="矩形 92"/>
          <p:cNvSpPr/>
          <p:nvPr>
            <p:custDataLst>
              <p:tags r:id="rId87"/>
            </p:custDataLst>
          </p:nvPr>
        </p:nvSpPr>
        <p:spPr>
          <a:xfrm>
            <a:off x="11234420" y="486727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4" name="矩形 93"/>
          <p:cNvSpPr/>
          <p:nvPr>
            <p:custDataLst>
              <p:tags r:id="rId88"/>
            </p:custDataLst>
          </p:nvPr>
        </p:nvSpPr>
        <p:spPr>
          <a:xfrm>
            <a:off x="11234420" y="579120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5" name="矩形 94"/>
          <p:cNvSpPr/>
          <p:nvPr>
            <p:custDataLst>
              <p:tags r:id="rId89"/>
            </p:custDataLst>
          </p:nvPr>
        </p:nvSpPr>
        <p:spPr>
          <a:xfrm>
            <a:off x="11234420" y="1113155"/>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6" name="矩形 95"/>
          <p:cNvSpPr/>
          <p:nvPr>
            <p:custDataLst>
              <p:tags r:id="rId90"/>
            </p:custDataLst>
          </p:nvPr>
        </p:nvSpPr>
        <p:spPr>
          <a:xfrm>
            <a:off x="11234420" y="179070"/>
            <a:ext cx="882650" cy="882650"/>
          </a:xfrm>
          <a:prstGeom prst="rect">
            <a:avLst/>
          </a:prstGeom>
          <a:solidFill>
            <a:srgbClr val="E0F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9" name="椭圆 98"/>
          <p:cNvSpPr/>
          <p:nvPr/>
        </p:nvSpPr>
        <p:spPr>
          <a:xfrm>
            <a:off x="6013450" y="333883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custDataLst>
              <p:tags r:id="rId91"/>
            </p:custDataLst>
          </p:nvPr>
        </p:nvSpPr>
        <p:spPr>
          <a:xfrm>
            <a:off x="3178810" y="5217795"/>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1" name="椭圆 100"/>
          <p:cNvSpPr/>
          <p:nvPr>
            <p:custDataLst>
              <p:tags r:id="rId92"/>
            </p:custDataLst>
          </p:nvPr>
        </p:nvSpPr>
        <p:spPr>
          <a:xfrm>
            <a:off x="8804910" y="427990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椭圆 101"/>
          <p:cNvSpPr/>
          <p:nvPr>
            <p:custDataLst>
              <p:tags r:id="rId93"/>
            </p:custDataLst>
          </p:nvPr>
        </p:nvSpPr>
        <p:spPr>
          <a:xfrm>
            <a:off x="1348105" y="146304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3" name="椭圆 102"/>
          <p:cNvSpPr/>
          <p:nvPr>
            <p:custDataLst>
              <p:tags r:id="rId94"/>
            </p:custDataLst>
          </p:nvPr>
        </p:nvSpPr>
        <p:spPr>
          <a:xfrm>
            <a:off x="9733280" y="528955"/>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 name="椭圆 103"/>
          <p:cNvSpPr/>
          <p:nvPr>
            <p:custDataLst>
              <p:tags r:id="rId95"/>
            </p:custDataLst>
          </p:nvPr>
        </p:nvSpPr>
        <p:spPr>
          <a:xfrm>
            <a:off x="6939280" y="6141085"/>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5" name="椭圆 104"/>
          <p:cNvSpPr/>
          <p:nvPr>
            <p:custDataLst>
              <p:tags r:id="rId96"/>
            </p:custDataLst>
          </p:nvPr>
        </p:nvSpPr>
        <p:spPr>
          <a:xfrm>
            <a:off x="11584940" y="239649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椭圆 105"/>
          <p:cNvSpPr/>
          <p:nvPr>
            <p:custDataLst>
              <p:tags r:id="rId97"/>
            </p:custDataLst>
          </p:nvPr>
        </p:nvSpPr>
        <p:spPr>
          <a:xfrm>
            <a:off x="2275205" y="427990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椭圆 106"/>
          <p:cNvSpPr/>
          <p:nvPr>
            <p:custDataLst>
              <p:tags r:id="rId98"/>
            </p:custDataLst>
          </p:nvPr>
        </p:nvSpPr>
        <p:spPr>
          <a:xfrm>
            <a:off x="421640" y="6141085"/>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椭圆 107"/>
          <p:cNvSpPr/>
          <p:nvPr>
            <p:custDataLst>
              <p:tags r:id="rId99"/>
            </p:custDataLst>
          </p:nvPr>
        </p:nvSpPr>
        <p:spPr>
          <a:xfrm>
            <a:off x="6939280" y="2396490"/>
            <a:ext cx="182245" cy="182245"/>
          </a:xfrm>
          <a:prstGeom prst="ellipse">
            <a:avLst/>
          </a:prstGeom>
          <a:solidFill>
            <a:srgbClr val="7AB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dirty="0">
                <a:sym typeface="+mn-ea"/>
              </a:rPr>
              <a:t>For each fire station </a:t>
            </a:r>
            <a:endParaRPr lang="zh-CN" altLang="en-US" sz="2800" dirty="0">
              <a:sym typeface="+mn-ea"/>
            </a:endParaRPr>
          </a:p>
        </p:txBody>
      </p:sp>
      <p:sp>
        <p:nvSpPr>
          <p:cNvPr id="3" name="矩形 2"/>
          <p:cNvSpPr/>
          <p:nvPr>
            <p:custDataLst>
              <p:tags r:id="rId2"/>
            </p:custDataLst>
          </p:nvPr>
        </p:nvSpPr>
        <p:spPr>
          <a:xfrm>
            <a:off x="4322445" y="1951990"/>
            <a:ext cx="3547110" cy="3547110"/>
          </a:xfrm>
          <a:prstGeom prst="rect">
            <a:avLst/>
          </a:prstGeom>
          <a:solidFill>
            <a:srgbClr val="BEE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9" name="椭圆 98"/>
          <p:cNvSpPr/>
          <p:nvPr>
            <p:custDataLst>
              <p:tags r:id="rId3"/>
            </p:custDataLst>
          </p:nvPr>
        </p:nvSpPr>
        <p:spPr>
          <a:xfrm>
            <a:off x="6004560" y="3634105"/>
            <a:ext cx="182245" cy="182245"/>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4" name="直接连接符 3"/>
          <p:cNvCxnSpPr/>
          <p:nvPr/>
        </p:nvCxnSpPr>
        <p:spPr>
          <a:xfrm>
            <a:off x="6090920" y="1969135"/>
            <a:ext cx="0" cy="1756410"/>
          </a:xfrm>
          <a:prstGeom prst="line">
            <a:avLst/>
          </a:prstGeom>
          <a:ln w="190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090920" y="3778885"/>
            <a:ext cx="0" cy="1702435"/>
          </a:xfrm>
          <a:prstGeom prst="line">
            <a:avLst/>
          </a:prstGeom>
          <a:ln w="190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99" idx="6"/>
            <a:endCxn id="3" idx="3"/>
          </p:cNvCxnSpPr>
          <p:nvPr/>
        </p:nvCxnSpPr>
        <p:spPr>
          <a:xfrm>
            <a:off x="6186805" y="3725545"/>
            <a:ext cx="1682750" cy="0"/>
          </a:xfrm>
          <a:prstGeom prst="line">
            <a:avLst/>
          </a:prstGeom>
          <a:ln w="190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322445" y="3725545"/>
            <a:ext cx="1682750" cy="0"/>
          </a:xfrm>
          <a:prstGeom prst="line">
            <a:avLst/>
          </a:prstGeom>
          <a:ln w="190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3973195" y="1951990"/>
            <a:ext cx="0" cy="16109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3048000" y="2663190"/>
            <a:ext cx="881380" cy="368300"/>
          </a:xfrm>
          <a:prstGeom prst="rect">
            <a:avLst/>
          </a:prstGeom>
          <a:noFill/>
        </p:spPr>
        <p:txBody>
          <a:bodyPr wrap="square" rtlCol="0">
            <a:spAutoFit/>
          </a:bodyPr>
          <a:p>
            <a:r>
              <a:rPr lang="en-US" altLang="zh-CN"/>
              <a:t>0.027</a:t>
            </a:r>
            <a:r>
              <a:rPr lang="zh-CN" altLang="en-US"/>
              <a:t>°</a:t>
            </a:r>
            <a:endParaRPr lang="zh-CN" altLang="en-US"/>
          </a:p>
        </p:txBody>
      </p:sp>
      <p:cxnSp>
        <p:nvCxnSpPr>
          <p:cNvPr id="64" name="直接箭头连接符 63"/>
          <p:cNvCxnSpPr/>
          <p:nvPr/>
        </p:nvCxnSpPr>
        <p:spPr>
          <a:xfrm>
            <a:off x="3973195" y="3908425"/>
            <a:ext cx="0" cy="15906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048000" y="4472940"/>
            <a:ext cx="881380" cy="368300"/>
          </a:xfrm>
          <a:prstGeom prst="rect">
            <a:avLst/>
          </a:prstGeom>
          <a:noFill/>
        </p:spPr>
        <p:txBody>
          <a:bodyPr wrap="square" rtlCol="0">
            <a:spAutoFit/>
          </a:bodyPr>
          <a:p>
            <a:r>
              <a:rPr lang="en-US" altLang="zh-CN"/>
              <a:t>0.027</a:t>
            </a:r>
            <a:r>
              <a:rPr lang="zh-CN" altLang="en-US"/>
              <a:t>°</a:t>
            </a:r>
            <a:endParaRPr lang="zh-CN" altLang="en-US"/>
          </a:p>
        </p:txBody>
      </p:sp>
      <p:cxnSp>
        <p:nvCxnSpPr>
          <p:cNvPr id="66" name="直接箭头连接符 65"/>
          <p:cNvCxnSpPr/>
          <p:nvPr/>
        </p:nvCxnSpPr>
        <p:spPr>
          <a:xfrm rot="16200000" flipV="1">
            <a:off x="5091430" y="5060950"/>
            <a:ext cx="0" cy="16109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rot="16200000">
            <a:off x="7073900" y="5071110"/>
            <a:ext cx="0" cy="15906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4723130" y="5868035"/>
            <a:ext cx="881380" cy="368300"/>
          </a:xfrm>
          <a:prstGeom prst="rect">
            <a:avLst/>
          </a:prstGeom>
          <a:noFill/>
        </p:spPr>
        <p:txBody>
          <a:bodyPr wrap="square" rtlCol="0">
            <a:spAutoFit/>
          </a:bodyPr>
          <a:p>
            <a:r>
              <a:rPr lang="en-US" altLang="zh-CN"/>
              <a:t>0.027</a:t>
            </a:r>
            <a:r>
              <a:rPr lang="zh-CN" altLang="en-US"/>
              <a:t>°</a:t>
            </a:r>
            <a:endParaRPr lang="zh-CN" altLang="en-US"/>
          </a:p>
        </p:txBody>
      </p:sp>
      <p:sp>
        <p:nvSpPr>
          <p:cNvPr id="69" name="文本框 68"/>
          <p:cNvSpPr txBox="1"/>
          <p:nvPr/>
        </p:nvSpPr>
        <p:spPr>
          <a:xfrm>
            <a:off x="6587490" y="5867400"/>
            <a:ext cx="881380" cy="368300"/>
          </a:xfrm>
          <a:prstGeom prst="rect">
            <a:avLst/>
          </a:prstGeom>
          <a:noFill/>
        </p:spPr>
        <p:txBody>
          <a:bodyPr wrap="square" rtlCol="0">
            <a:spAutoFit/>
          </a:bodyPr>
          <a:p>
            <a:r>
              <a:rPr lang="en-US" altLang="zh-CN"/>
              <a:t>0.027</a:t>
            </a:r>
            <a:r>
              <a:rPr lang="zh-CN" altLang="en-US"/>
              <a:t>°</a:t>
            </a:r>
            <a:endParaRPr lang="zh-CN" altLang="en-US"/>
          </a:p>
        </p:txBody>
      </p:sp>
      <p:sp>
        <p:nvSpPr>
          <p:cNvPr id="71" name="文本框 70"/>
          <p:cNvSpPr txBox="1"/>
          <p:nvPr/>
        </p:nvSpPr>
        <p:spPr>
          <a:xfrm>
            <a:off x="6091555" y="3265805"/>
            <a:ext cx="1377315" cy="368300"/>
          </a:xfrm>
          <a:prstGeom prst="rect">
            <a:avLst/>
          </a:prstGeom>
          <a:noFill/>
        </p:spPr>
        <p:txBody>
          <a:bodyPr wrap="square" rtlCol="0">
            <a:spAutoFit/>
          </a:bodyPr>
          <a:p>
            <a:pPr algn="ctr"/>
            <a:r>
              <a:rPr lang="zh-CN"/>
              <a:t>（lng</a:t>
            </a:r>
            <a:r>
              <a:rPr lang="en-US" altLang="zh-CN" baseline="-25000">
                <a:solidFill>
                  <a:schemeClr val="tx1"/>
                </a:solidFill>
                <a:uFillTx/>
              </a:rPr>
              <a:t>0</a:t>
            </a:r>
            <a:r>
              <a:rPr lang="zh-CN"/>
              <a:t>，lat</a:t>
            </a:r>
            <a:r>
              <a:rPr lang="en-US" altLang="zh-CN" baseline="-25000">
                <a:uFillTx/>
                <a:sym typeface="+mn-ea"/>
              </a:rPr>
              <a:t>0</a:t>
            </a:r>
            <a:r>
              <a:rPr lang="zh-CN"/>
              <a:t>）</a:t>
            </a:r>
            <a:endParaRPr lang="zh-CN"/>
          </a:p>
        </p:txBody>
      </p:sp>
      <p:grpSp>
        <p:nvGrpSpPr>
          <p:cNvPr id="5" name="组合 4"/>
          <p:cNvGrpSpPr/>
          <p:nvPr/>
        </p:nvGrpSpPr>
        <p:grpSpPr>
          <a:xfrm>
            <a:off x="2851785" y="1255395"/>
            <a:ext cx="6477635" cy="306070"/>
            <a:chOff x="4182" y="1956"/>
            <a:chExt cx="10201" cy="482"/>
          </a:xfrm>
        </p:grpSpPr>
        <p:sp>
          <p:nvSpPr>
            <p:cNvPr id="70" name="文本框 69"/>
            <p:cNvSpPr txBox="1"/>
            <p:nvPr>
              <p:custDataLst>
                <p:tags r:id="rId4"/>
              </p:custDataLst>
            </p:nvPr>
          </p:nvSpPr>
          <p:spPr>
            <a:xfrm>
              <a:off x="4373" y="1956"/>
              <a:ext cx="4484" cy="483"/>
            </a:xfrm>
            <a:prstGeom prst="rect">
              <a:avLst/>
            </a:prstGeom>
            <a:noFill/>
          </p:spPr>
          <p:txBody>
            <a:bodyPr wrap="square" rtlCol="0">
              <a:spAutoFit/>
            </a:bodyPr>
            <a:p>
              <a:pPr algn="ctr"/>
              <a:r>
                <a:rPr lang="zh-CN" sz="1400">
                  <a:sym typeface="+mn-ea"/>
                </a:rPr>
                <a:t>（lng</a:t>
              </a:r>
              <a:r>
                <a:rPr lang="en-US" altLang="zh-CN" sz="1400" baseline="-25000">
                  <a:uFillTx/>
                  <a:sym typeface="+mn-ea"/>
                </a:rPr>
                <a:t>0</a:t>
              </a:r>
              <a:r>
                <a:rPr lang="zh-CN" sz="1400">
                  <a:sym typeface="+mn-ea"/>
                </a:rPr>
                <a:t>，lat</a:t>
              </a:r>
              <a:r>
                <a:rPr lang="en-US" altLang="zh-CN" sz="1400" baseline="-25000">
                  <a:uFillTx/>
                  <a:sym typeface="+mn-ea"/>
                </a:rPr>
                <a:t>0</a:t>
              </a:r>
              <a:r>
                <a:rPr lang="zh-CN" sz="1400">
                  <a:sym typeface="+mn-ea"/>
                </a:rPr>
                <a:t>）：消防站的经纬</a:t>
              </a:r>
              <a:r>
                <a:rPr lang="zh-CN" sz="1400">
                  <a:sym typeface="+mn-ea"/>
                </a:rPr>
                <a:t>度</a:t>
              </a:r>
              <a:endParaRPr lang="zh-CN" sz="1400">
                <a:sym typeface="+mn-ea"/>
              </a:endParaRPr>
            </a:p>
          </p:txBody>
        </p:sp>
        <p:sp>
          <p:nvSpPr>
            <p:cNvPr id="72" name="五角星 71"/>
            <p:cNvSpPr/>
            <p:nvPr/>
          </p:nvSpPr>
          <p:spPr>
            <a:xfrm>
              <a:off x="4182" y="2002"/>
              <a:ext cx="350" cy="35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文本框 72"/>
            <p:cNvSpPr txBox="1"/>
            <p:nvPr>
              <p:custDataLst>
                <p:tags r:id="rId5"/>
              </p:custDataLst>
            </p:nvPr>
          </p:nvSpPr>
          <p:spPr>
            <a:xfrm>
              <a:off x="11915" y="1956"/>
              <a:ext cx="2468" cy="483"/>
            </a:xfrm>
            <a:prstGeom prst="rect">
              <a:avLst/>
            </a:prstGeom>
            <a:noFill/>
          </p:spPr>
          <p:txBody>
            <a:bodyPr wrap="square" rtlCol="0">
              <a:spAutoFit/>
            </a:bodyPr>
            <a:p>
              <a:pPr algn="ctr"/>
              <a:r>
                <a:rPr lang="en-US" altLang="zh-CN" sz="1400">
                  <a:sym typeface="+mn-ea"/>
                </a:rPr>
                <a:t>0.027</a:t>
              </a:r>
              <a:r>
                <a:rPr lang="zh-CN" altLang="en-US" sz="1400">
                  <a:sym typeface="+mn-ea"/>
                </a:rPr>
                <a:t>°</a:t>
              </a:r>
              <a:r>
                <a:rPr lang="en-US" altLang="zh-CN" sz="1400">
                  <a:sym typeface="+mn-ea"/>
                </a:rPr>
                <a:t> = 3km</a:t>
              </a:r>
              <a:endParaRPr lang="en-US" altLang="zh-CN" sz="1400">
                <a:sym typeface="+mn-ea"/>
              </a:endParaRPr>
            </a:p>
          </p:txBody>
        </p:sp>
        <p:sp>
          <p:nvSpPr>
            <p:cNvPr id="74" name="五角星 73"/>
            <p:cNvSpPr/>
            <p:nvPr>
              <p:custDataLst>
                <p:tags r:id="rId6"/>
              </p:custDataLst>
            </p:nvPr>
          </p:nvSpPr>
          <p:spPr>
            <a:xfrm>
              <a:off x="11678" y="2002"/>
              <a:ext cx="350" cy="35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ntr" presetSubtype="0"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8" grpId="0"/>
      <p:bldP spid="69" grpId="0"/>
      <p:bldP spid="63" grpId="1"/>
      <p:bldP spid="65" grpId="1"/>
      <p:bldP spid="68" grpId="1"/>
      <p:bldP spid="69" grpId="1"/>
      <p:bldP spid="71" grpId="0"/>
      <p:bldP spid="7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dirty="0">
                <a:sym typeface="+mn-ea"/>
              </a:rPr>
              <a:t>For each fire station</a:t>
            </a:r>
            <a:endParaRPr lang="en-US" altLang="zh-CN" sz="2800" dirty="0">
              <a:sym typeface="+mn-ea"/>
            </a:endParaRPr>
          </a:p>
        </p:txBody>
      </p:sp>
      <p:sp>
        <p:nvSpPr>
          <p:cNvPr id="3" name="矩形 2"/>
          <p:cNvSpPr/>
          <p:nvPr>
            <p:custDataLst>
              <p:tags r:id="rId2"/>
            </p:custDataLst>
          </p:nvPr>
        </p:nvSpPr>
        <p:spPr>
          <a:xfrm>
            <a:off x="4322445" y="1951990"/>
            <a:ext cx="3547110" cy="3547110"/>
          </a:xfrm>
          <a:prstGeom prst="rect">
            <a:avLst/>
          </a:prstGeom>
          <a:solidFill>
            <a:srgbClr val="BEE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99" name="椭圆 98"/>
          <p:cNvSpPr/>
          <p:nvPr>
            <p:custDataLst>
              <p:tags r:id="rId3"/>
            </p:custDataLst>
          </p:nvPr>
        </p:nvSpPr>
        <p:spPr>
          <a:xfrm>
            <a:off x="6004560" y="3634105"/>
            <a:ext cx="182245" cy="182245"/>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nvGrpSpPr>
          <p:cNvPr id="47" name="组合 46"/>
          <p:cNvGrpSpPr/>
          <p:nvPr/>
        </p:nvGrpSpPr>
        <p:grpSpPr>
          <a:xfrm>
            <a:off x="4499610" y="1955800"/>
            <a:ext cx="3188970" cy="3543300"/>
            <a:chOff x="7086" y="3080"/>
            <a:chExt cx="5022" cy="2766"/>
          </a:xfrm>
        </p:grpSpPr>
        <p:cxnSp>
          <p:nvCxnSpPr>
            <p:cNvPr id="4" name="直接连接符 3"/>
            <p:cNvCxnSpPr/>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4"/>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5"/>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6"/>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7"/>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8"/>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9"/>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10"/>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custDataLst>
                <p:tags r:id="rId11"/>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2"/>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3"/>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4"/>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15"/>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6"/>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17"/>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18"/>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custDataLst>
                <p:tags r:id="rId19"/>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20"/>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21"/>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rot="5400000">
            <a:off x="4499610" y="1957070"/>
            <a:ext cx="3188970" cy="3543300"/>
            <a:chOff x="7086" y="3080"/>
            <a:chExt cx="5022" cy="2766"/>
          </a:xfrm>
        </p:grpSpPr>
        <p:cxnSp>
          <p:nvCxnSpPr>
            <p:cNvPr id="49" name="直接连接符 48"/>
            <p:cNvCxnSpPr/>
            <p:nvPr>
              <p:custDataLst>
                <p:tags r:id="rId22"/>
              </p:custDataLst>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custDataLst>
                <p:tags r:id="rId23"/>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custDataLst>
                <p:tags r:id="rId24"/>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custDataLst>
                <p:tags r:id="rId25"/>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custDataLst>
                <p:tags r:id="rId26"/>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custDataLst>
                <p:tags r:id="rId27"/>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custDataLst>
                <p:tags r:id="rId28"/>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custDataLst>
                <p:tags r:id="rId29"/>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custDataLst>
                <p:tags r:id="rId30"/>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custDataLst>
                <p:tags r:id="rId31"/>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32"/>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custDataLst>
                <p:tags r:id="rId33"/>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34"/>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35"/>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custDataLst>
                <p:tags r:id="rId36"/>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custDataLst>
                <p:tags r:id="rId37"/>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38"/>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39"/>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40"/>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cxnSp>
        <p:nvCxnSpPr>
          <p:cNvPr id="85" name="直接箭头连接符 84"/>
          <p:cNvCxnSpPr/>
          <p:nvPr/>
        </p:nvCxnSpPr>
        <p:spPr>
          <a:xfrm rot="16200000" flipV="1">
            <a:off x="5100320" y="5061585"/>
            <a:ext cx="0" cy="16109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rot="16200000">
            <a:off x="7082790" y="5071745"/>
            <a:ext cx="0" cy="15906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3973195" y="1951990"/>
            <a:ext cx="0" cy="161099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973195" y="3908425"/>
            <a:ext cx="0" cy="159067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5755005" y="5867400"/>
            <a:ext cx="693420" cy="368300"/>
          </a:xfrm>
          <a:prstGeom prst="rect">
            <a:avLst/>
          </a:prstGeom>
          <a:noFill/>
        </p:spPr>
        <p:txBody>
          <a:bodyPr wrap="square" rtlCol="0">
            <a:spAutoFit/>
          </a:bodyPr>
          <a:p>
            <a:r>
              <a:rPr lang="en-US" altLang="zh-CN"/>
              <a:t>40</a:t>
            </a:r>
            <a:r>
              <a:rPr lang="zh-CN" altLang="en-US"/>
              <a:t>格</a:t>
            </a:r>
            <a:endParaRPr lang="zh-CN" altLang="en-US"/>
          </a:p>
        </p:txBody>
      </p:sp>
      <p:sp>
        <p:nvSpPr>
          <p:cNvPr id="92" name="文本框 91"/>
          <p:cNvSpPr txBox="1"/>
          <p:nvPr/>
        </p:nvSpPr>
        <p:spPr>
          <a:xfrm>
            <a:off x="3279775" y="3537585"/>
            <a:ext cx="693420" cy="368300"/>
          </a:xfrm>
          <a:prstGeom prst="rect">
            <a:avLst/>
          </a:prstGeom>
          <a:noFill/>
        </p:spPr>
        <p:txBody>
          <a:bodyPr wrap="square" rtlCol="0">
            <a:spAutoFit/>
          </a:bodyPr>
          <a:p>
            <a:r>
              <a:rPr lang="en-US" altLang="zh-CN"/>
              <a:t>40</a:t>
            </a:r>
            <a:r>
              <a:rPr lang="zh-CN" altLang="en-US"/>
              <a:t>格</a:t>
            </a:r>
            <a:endParaRPr lang="zh-CN" altLang="en-US"/>
          </a:p>
        </p:txBody>
      </p:sp>
      <p:sp>
        <p:nvSpPr>
          <p:cNvPr id="93" name="椭圆 92"/>
          <p:cNvSpPr/>
          <p:nvPr/>
        </p:nvSpPr>
        <p:spPr>
          <a:xfrm>
            <a:off x="4368165" y="1996440"/>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94" name="直接箭头连接符 93"/>
          <p:cNvCxnSpPr/>
          <p:nvPr/>
        </p:nvCxnSpPr>
        <p:spPr>
          <a:xfrm>
            <a:off x="4488498" y="2115503"/>
            <a:ext cx="1486535" cy="1501775"/>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95" name="文本框 94"/>
          <p:cNvSpPr txBox="1"/>
          <p:nvPr/>
        </p:nvSpPr>
        <p:spPr>
          <a:xfrm>
            <a:off x="3830955" y="1428115"/>
            <a:ext cx="1377315" cy="368300"/>
          </a:xfrm>
          <a:prstGeom prst="rect">
            <a:avLst/>
          </a:prstGeom>
          <a:noFill/>
        </p:spPr>
        <p:txBody>
          <a:bodyPr wrap="square" rtlCol="0">
            <a:spAutoFit/>
          </a:bodyPr>
          <a:p>
            <a:pPr algn="ctr"/>
            <a:r>
              <a:rPr lang="zh-CN"/>
              <a:t>（lng</a:t>
            </a:r>
            <a:r>
              <a:rPr lang="en-US" altLang="zh-CN"/>
              <a:t>’</a:t>
            </a:r>
            <a:r>
              <a:rPr lang="zh-CN"/>
              <a:t>，lat</a:t>
            </a:r>
            <a:r>
              <a:rPr lang="en-US" altLang="zh-CN"/>
              <a:t>’</a:t>
            </a:r>
            <a:r>
              <a:rPr lang="zh-CN"/>
              <a:t>）</a:t>
            </a:r>
            <a:endParaRPr lang="zh-CN"/>
          </a:p>
        </p:txBody>
      </p:sp>
      <p:sp>
        <p:nvSpPr>
          <p:cNvPr id="96" name="椭圆 95"/>
          <p:cNvSpPr/>
          <p:nvPr/>
        </p:nvSpPr>
        <p:spPr>
          <a:xfrm>
            <a:off x="6846570" y="2536190"/>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97" name="直接箭头连接符 96"/>
          <p:cNvCxnSpPr/>
          <p:nvPr/>
        </p:nvCxnSpPr>
        <p:spPr>
          <a:xfrm flipH="1">
            <a:off x="6206173" y="2671128"/>
            <a:ext cx="608330" cy="909955"/>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7736205" y="4835525"/>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00" name="直接箭头连接符 99"/>
          <p:cNvCxnSpPr/>
          <p:nvPr/>
        </p:nvCxnSpPr>
        <p:spPr>
          <a:xfrm flipH="1" flipV="1">
            <a:off x="6212523" y="3817303"/>
            <a:ext cx="1464310" cy="970280"/>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01" name="椭圆 100"/>
          <p:cNvSpPr/>
          <p:nvPr/>
        </p:nvSpPr>
        <p:spPr>
          <a:xfrm>
            <a:off x="4899660" y="5372735"/>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02" name="直接箭头连接符 101"/>
          <p:cNvCxnSpPr/>
          <p:nvPr/>
        </p:nvCxnSpPr>
        <p:spPr>
          <a:xfrm flipV="1">
            <a:off x="5006023" y="3871913"/>
            <a:ext cx="998220" cy="1447800"/>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04" name="文本框 103"/>
          <p:cNvSpPr txBox="1"/>
          <p:nvPr/>
        </p:nvSpPr>
        <p:spPr>
          <a:xfrm>
            <a:off x="8140065" y="3978275"/>
            <a:ext cx="3603625" cy="368300"/>
          </a:xfrm>
          <a:prstGeom prst="rect">
            <a:avLst/>
          </a:prstGeom>
          <a:noFill/>
        </p:spPr>
        <p:txBody>
          <a:bodyPr wrap="square" rtlCol="0">
            <a:spAutoFit/>
          </a:bodyPr>
          <a:p>
            <a:pPr algn="ctr"/>
            <a:r>
              <a:rPr lang="en-US" altLang="zh-CN" b="1">
                <a:solidFill>
                  <a:srgbClr val="00B0F0"/>
                </a:solidFill>
              </a:rPr>
              <a:t>time((</a:t>
            </a:r>
            <a:r>
              <a:rPr lang="zh-CN" b="1">
                <a:solidFill>
                  <a:srgbClr val="00B0F0"/>
                </a:solidFill>
                <a:sym typeface="+mn-ea"/>
              </a:rPr>
              <a:t>lng</a:t>
            </a:r>
            <a:r>
              <a:rPr lang="en-US" altLang="zh-CN" b="1" baseline="-25000">
                <a:solidFill>
                  <a:srgbClr val="00B0F0"/>
                </a:solidFill>
                <a:uFillTx/>
                <a:sym typeface="+mn-ea"/>
              </a:rPr>
              <a:t>0</a:t>
            </a:r>
            <a:r>
              <a:rPr lang="zh-CN" b="1">
                <a:solidFill>
                  <a:srgbClr val="00B0F0"/>
                </a:solidFill>
                <a:sym typeface="+mn-ea"/>
              </a:rPr>
              <a:t>，lat</a:t>
            </a:r>
            <a:r>
              <a:rPr lang="en-US" altLang="zh-CN" b="1" baseline="-25000">
                <a:solidFill>
                  <a:srgbClr val="00B0F0"/>
                </a:solidFill>
                <a:uFillTx/>
                <a:sym typeface="+mn-ea"/>
              </a:rPr>
              <a:t>0</a:t>
            </a:r>
            <a:r>
              <a:rPr lang="zh-CN" b="1">
                <a:solidFill>
                  <a:srgbClr val="00B0F0"/>
                </a:solidFill>
                <a:sym typeface="+mn-ea"/>
              </a:rPr>
              <a:t>），</a:t>
            </a:r>
            <a:r>
              <a:rPr lang="zh-CN" b="1">
                <a:solidFill>
                  <a:srgbClr val="00B0F0"/>
                </a:solidFill>
              </a:rPr>
              <a:t>（lng</a:t>
            </a:r>
            <a:r>
              <a:rPr lang="en-US" altLang="zh-CN" b="1">
                <a:solidFill>
                  <a:srgbClr val="00B0F0"/>
                </a:solidFill>
              </a:rPr>
              <a:t>’</a:t>
            </a:r>
            <a:r>
              <a:rPr lang="zh-CN" b="1">
                <a:solidFill>
                  <a:srgbClr val="00B0F0"/>
                </a:solidFill>
              </a:rPr>
              <a:t>，lat</a:t>
            </a:r>
            <a:r>
              <a:rPr lang="en-US" altLang="zh-CN" b="1">
                <a:solidFill>
                  <a:srgbClr val="00B0F0"/>
                </a:solidFill>
              </a:rPr>
              <a:t>’))</a:t>
            </a:r>
            <a:endParaRPr lang="en-US" altLang="zh-CN" b="1">
              <a:solidFill>
                <a:srgbClr val="00B0F0"/>
              </a:solidFill>
            </a:endParaRPr>
          </a:p>
        </p:txBody>
      </p:sp>
    </p:spTree>
    <p:custDataLst>
      <p:tags r:id="rId4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fade">
                                      <p:cBhvr>
                                        <p:cTn id="33" dur="500"/>
                                        <p:tgtEl>
                                          <p:spTgt spid="10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fade">
                                      <p:cBhvr>
                                        <p:cTn id="44" dur="500"/>
                                        <p:tgtEl>
                                          <p:spTgt spid="94"/>
                                        </p:tgtEl>
                                      </p:cBhvr>
                                    </p:animEffect>
                                  </p:childTnLst>
                                </p:cTn>
                              </p:par>
                              <p:par>
                                <p:cTn id="45" presetID="10"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500"/>
                                        <p:tgtEl>
                                          <p:spTgt spid="97"/>
                                        </p:tgtEl>
                                      </p:cBhvr>
                                    </p:animEffect>
                                  </p:childTnLst>
                                </p:cTn>
                              </p:par>
                              <p:par>
                                <p:cTn id="48" presetID="10" presetClass="entr" presetSubtype="0" fill="hold" nodeType="with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fade">
                                      <p:cBhvr>
                                        <p:cTn id="50" dur="500"/>
                                        <p:tgtEl>
                                          <p:spTgt spid="102"/>
                                        </p:tgtEl>
                                      </p:cBhvr>
                                    </p:animEffect>
                                  </p:childTnLst>
                                </p:cTn>
                              </p:par>
                              <p:par>
                                <p:cTn id="51" presetID="10"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1" grpId="0"/>
      <p:bldP spid="92" grpId="1"/>
      <p:bldP spid="91" grpId="1"/>
      <p:bldP spid="93" grpId="0" animBg="1"/>
      <p:bldP spid="96" grpId="0" animBg="1"/>
      <p:bldP spid="101" grpId="0" animBg="1"/>
      <p:bldP spid="98" grpId="0" animBg="1"/>
      <p:bldP spid="95" grpId="0"/>
      <p:bldP spid="93" grpId="1" animBg="1"/>
      <p:bldP spid="96" grpId="1" animBg="1"/>
      <p:bldP spid="101" grpId="1" animBg="1"/>
      <p:bldP spid="98" grpId="1" animBg="1"/>
      <p:bldP spid="95" grpId="1"/>
      <p:bldP spid="104" grpId="0"/>
      <p:bldP spid="10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dirty="0">
                <a:sym typeface="+mn-ea"/>
              </a:rPr>
              <a:t>For each fire station</a:t>
            </a:r>
            <a:endParaRPr lang="en-US" altLang="zh-CN" sz="2800" dirty="0">
              <a:sym typeface="+mn-ea"/>
            </a:endParaRPr>
          </a:p>
        </p:txBody>
      </p:sp>
      <p:sp>
        <p:nvSpPr>
          <p:cNvPr id="5" name="右箭头 4"/>
          <p:cNvSpPr/>
          <p:nvPr/>
        </p:nvSpPr>
        <p:spPr>
          <a:xfrm>
            <a:off x="5739130" y="3197225"/>
            <a:ext cx="713740" cy="579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6" name="组合 175"/>
          <p:cNvGrpSpPr/>
          <p:nvPr/>
        </p:nvGrpSpPr>
        <p:grpSpPr>
          <a:xfrm>
            <a:off x="7247890" y="1951990"/>
            <a:ext cx="3547110" cy="3547110"/>
            <a:chOff x="11414" y="3074"/>
            <a:chExt cx="5586" cy="5586"/>
          </a:xfrm>
        </p:grpSpPr>
        <p:sp>
          <p:nvSpPr>
            <p:cNvPr id="7" name="矩形 6"/>
            <p:cNvSpPr/>
            <p:nvPr>
              <p:custDataLst>
                <p:tags r:id="rId2"/>
              </p:custDataLst>
            </p:nvPr>
          </p:nvSpPr>
          <p:spPr>
            <a:xfrm>
              <a:off x="11414" y="3074"/>
              <a:ext cx="5586" cy="5586"/>
            </a:xfrm>
            <a:prstGeom prst="rect">
              <a:avLst/>
            </a:prstGeom>
            <a:solidFill>
              <a:srgbClr val="25C9FF"/>
            </a:solidFill>
            <a:ln>
              <a:solidFill>
                <a:srgbClr val="25C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grpSp>
          <p:nvGrpSpPr>
            <p:cNvPr id="9" name="组合 8"/>
            <p:cNvGrpSpPr/>
            <p:nvPr/>
          </p:nvGrpSpPr>
          <p:grpSpPr>
            <a:xfrm>
              <a:off x="11693" y="3080"/>
              <a:ext cx="5022" cy="5580"/>
              <a:chOff x="7086" y="3080"/>
              <a:chExt cx="5022" cy="2766"/>
            </a:xfrm>
          </p:grpSpPr>
          <p:cxnSp>
            <p:nvCxnSpPr>
              <p:cNvPr id="10" name="直接连接符 9"/>
              <p:cNvCxnSpPr/>
              <p:nvPr>
                <p:custDataLst>
                  <p:tags r:id="rId3"/>
                </p:custDataLst>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4"/>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5"/>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6"/>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7"/>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8"/>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custDataLst>
                  <p:tags r:id="rId9"/>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0"/>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12"/>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3"/>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4"/>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15"/>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16"/>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17"/>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18"/>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19"/>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20"/>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21"/>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grpSp>
          <p:nvGrpSpPr>
            <p:cNvPr id="56" name="组合 55"/>
            <p:cNvGrpSpPr/>
            <p:nvPr/>
          </p:nvGrpSpPr>
          <p:grpSpPr>
            <a:xfrm rot="5400000">
              <a:off x="11693" y="3082"/>
              <a:ext cx="5022" cy="5580"/>
              <a:chOff x="7086" y="3080"/>
              <a:chExt cx="5022" cy="2766"/>
            </a:xfrm>
          </p:grpSpPr>
          <p:cxnSp>
            <p:nvCxnSpPr>
              <p:cNvPr id="59" name="直接连接符 58"/>
              <p:cNvCxnSpPr/>
              <p:nvPr>
                <p:custDataLst>
                  <p:tags r:id="rId22"/>
                </p:custDataLst>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custDataLst>
                  <p:tags r:id="rId23"/>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custDataLst>
                  <p:tags r:id="rId24"/>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custDataLst>
                  <p:tags r:id="rId25"/>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custDataLst>
                  <p:tags r:id="rId26"/>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custDataLst>
                  <p:tags r:id="rId27"/>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custDataLst>
                  <p:tags r:id="rId28"/>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29"/>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custDataLst>
                  <p:tags r:id="rId30"/>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31"/>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32"/>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custDataLst>
                  <p:tags r:id="rId33"/>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custDataLst>
                  <p:tags r:id="rId34"/>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custDataLst>
                  <p:tags r:id="rId35"/>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36"/>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custDataLst>
                  <p:tags r:id="rId37"/>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custDataLst>
                  <p:tags r:id="rId38"/>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custDataLst>
                  <p:tags r:id="rId39"/>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custDataLst>
                  <p:tags r:id="rId40"/>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grpSp>
      <p:sp>
        <p:nvSpPr>
          <p:cNvPr id="106" name="文本框 105"/>
          <p:cNvSpPr txBox="1"/>
          <p:nvPr/>
        </p:nvSpPr>
        <p:spPr>
          <a:xfrm>
            <a:off x="6579870" y="1428115"/>
            <a:ext cx="4034155" cy="368300"/>
          </a:xfrm>
          <a:prstGeom prst="rect">
            <a:avLst/>
          </a:prstGeom>
          <a:noFill/>
        </p:spPr>
        <p:txBody>
          <a:bodyPr wrap="square" rtlCol="0">
            <a:spAutoFit/>
          </a:bodyPr>
          <a:p>
            <a:pPr algn="ctr"/>
            <a:r>
              <a:rPr lang="en-US" altLang="zh-CN">
                <a:solidFill>
                  <a:schemeClr val="tx1"/>
                </a:solidFill>
                <a:sym typeface="+mn-ea"/>
              </a:rPr>
              <a:t>time((</a:t>
            </a:r>
            <a:r>
              <a:rPr lang="zh-CN">
                <a:solidFill>
                  <a:schemeClr val="tx1"/>
                </a:solidFill>
                <a:sym typeface="+mn-ea"/>
              </a:rPr>
              <a:t>lng</a:t>
            </a:r>
            <a:r>
              <a:rPr lang="en-US" altLang="zh-CN" baseline="-25000">
                <a:solidFill>
                  <a:schemeClr val="tx1"/>
                </a:solidFill>
                <a:uFillTx/>
                <a:sym typeface="+mn-ea"/>
              </a:rPr>
              <a:t>0</a:t>
            </a:r>
            <a:r>
              <a:rPr lang="zh-CN">
                <a:solidFill>
                  <a:schemeClr val="tx1"/>
                </a:solidFill>
                <a:sym typeface="+mn-ea"/>
              </a:rPr>
              <a:t>，lat</a:t>
            </a:r>
            <a:r>
              <a:rPr lang="en-US" altLang="zh-CN" baseline="-25000">
                <a:solidFill>
                  <a:schemeClr val="tx1"/>
                </a:solidFill>
                <a:uFillTx/>
                <a:sym typeface="+mn-ea"/>
              </a:rPr>
              <a:t>0</a:t>
            </a:r>
            <a:r>
              <a:rPr lang="zh-CN">
                <a:solidFill>
                  <a:schemeClr val="tx1"/>
                </a:solidFill>
                <a:sym typeface="+mn-ea"/>
              </a:rPr>
              <a:t>），</a:t>
            </a:r>
            <a:r>
              <a:rPr lang="zh-CN">
                <a:solidFill>
                  <a:schemeClr val="tx1"/>
                </a:solidFill>
                <a:sym typeface="+mn-ea"/>
              </a:rPr>
              <a:t>（lng</a:t>
            </a:r>
            <a:r>
              <a:rPr lang="en-US" altLang="zh-CN">
                <a:solidFill>
                  <a:schemeClr val="tx1"/>
                </a:solidFill>
                <a:sym typeface="+mn-ea"/>
              </a:rPr>
              <a:t>’</a:t>
            </a:r>
            <a:r>
              <a:rPr lang="zh-CN">
                <a:solidFill>
                  <a:schemeClr val="tx1"/>
                </a:solidFill>
                <a:sym typeface="+mn-ea"/>
              </a:rPr>
              <a:t>，lat</a:t>
            </a:r>
            <a:r>
              <a:rPr lang="en-US" altLang="zh-CN">
                <a:solidFill>
                  <a:schemeClr val="tx1"/>
                </a:solidFill>
                <a:sym typeface="+mn-ea"/>
              </a:rPr>
              <a:t>’))</a:t>
            </a:r>
            <a:endParaRPr lang="en-US" altLang="zh-CN">
              <a:solidFill>
                <a:schemeClr val="tx1"/>
              </a:solidFill>
              <a:sym typeface="+mn-ea"/>
            </a:endParaRPr>
          </a:p>
        </p:txBody>
      </p:sp>
      <p:sp>
        <p:nvSpPr>
          <p:cNvPr id="115" name="椭圆 114"/>
          <p:cNvSpPr/>
          <p:nvPr/>
        </p:nvSpPr>
        <p:spPr>
          <a:xfrm>
            <a:off x="7290435" y="1996440"/>
            <a:ext cx="87630" cy="87630"/>
          </a:xfrm>
          <a:prstGeom prst="ellipse">
            <a:avLst/>
          </a:prstGeom>
          <a:solidFill>
            <a:srgbClr val="0024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6" name="矩形 115"/>
          <p:cNvSpPr/>
          <p:nvPr>
            <p:custDataLst>
              <p:tags r:id="rId41"/>
            </p:custDataLst>
          </p:nvPr>
        </p:nvSpPr>
        <p:spPr>
          <a:xfrm>
            <a:off x="1267460" y="1955800"/>
            <a:ext cx="3547110" cy="3547110"/>
          </a:xfrm>
          <a:prstGeom prst="rect">
            <a:avLst/>
          </a:prstGeom>
          <a:solidFill>
            <a:srgbClr val="BEE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p>
        </p:txBody>
      </p:sp>
      <p:sp>
        <p:nvSpPr>
          <p:cNvPr id="117" name="椭圆 116"/>
          <p:cNvSpPr/>
          <p:nvPr>
            <p:custDataLst>
              <p:tags r:id="rId42"/>
            </p:custDataLst>
          </p:nvPr>
        </p:nvSpPr>
        <p:spPr>
          <a:xfrm>
            <a:off x="2949575" y="3637915"/>
            <a:ext cx="182245" cy="182245"/>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nvGrpSpPr>
          <p:cNvPr id="118" name="组合 117"/>
          <p:cNvGrpSpPr/>
          <p:nvPr/>
        </p:nvGrpSpPr>
        <p:grpSpPr>
          <a:xfrm rot="0">
            <a:off x="1444625" y="1959610"/>
            <a:ext cx="3188970" cy="3543300"/>
            <a:chOff x="7086" y="3080"/>
            <a:chExt cx="5022" cy="2766"/>
          </a:xfrm>
        </p:grpSpPr>
        <p:cxnSp>
          <p:nvCxnSpPr>
            <p:cNvPr id="119" name="直接连接符 118"/>
            <p:cNvCxnSpPr/>
            <p:nvPr>
              <p:custDataLst>
                <p:tags r:id="rId43"/>
              </p:custDataLst>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44"/>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custDataLst>
                <p:tags r:id="rId45"/>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custDataLst>
                <p:tags r:id="rId46"/>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custDataLst>
                <p:tags r:id="rId47"/>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custDataLst>
                <p:tags r:id="rId48"/>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custDataLst>
                <p:tags r:id="rId49"/>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custDataLst>
                <p:tags r:id="rId50"/>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custDataLst>
                <p:tags r:id="rId51"/>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custDataLst>
                <p:tags r:id="rId52"/>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custDataLst>
                <p:tags r:id="rId53"/>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custDataLst>
                <p:tags r:id="rId54"/>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custDataLst>
                <p:tags r:id="rId55"/>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custDataLst>
                <p:tags r:id="rId56"/>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57"/>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custDataLst>
                <p:tags r:id="rId58"/>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custDataLst>
                <p:tags r:id="rId59"/>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custDataLst>
                <p:tags r:id="rId60"/>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custDataLst>
                <p:tags r:id="rId61"/>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grpSp>
        <p:nvGrpSpPr>
          <p:cNvPr id="138" name="组合 137"/>
          <p:cNvGrpSpPr/>
          <p:nvPr/>
        </p:nvGrpSpPr>
        <p:grpSpPr>
          <a:xfrm rot="5400000">
            <a:off x="1444625" y="1960880"/>
            <a:ext cx="3188970" cy="3543300"/>
            <a:chOff x="7086" y="3080"/>
            <a:chExt cx="5022" cy="2766"/>
          </a:xfrm>
        </p:grpSpPr>
        <p:cxnSp>
          <p:nvCxnSpPr>
            <p:cNvPr id="139" name="直接连接符 138"/>
            <p:cNvCxnSpPr/>
            <p:nvPr>
              <p:custDataLst>
                <p:tags r:id="rId62"/>
              </p:custDataLst>
            </p:nvPr>
          </p:nvCxnSpPr>
          <p:spPr>
            <a:xfrm>
              <a:off x="708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custDataLst>
                <p:tags r:id="rId63"/>
              </p:custDataLst>
            </p:nvPr>
          </p:nvCxnSpPr>
          <p:spPr>
            <a:xfrm>
              <a:off x="736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custDataLst>
                <p:tags r:id="rId64"/>
              </p:custDataLst>
            </p:nvPr>
          </p:nvCxnSpPr>
          <p:spPr>
            <a:xfrm>
              <a:off x="1210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custDataLst>
                <p:tags r:id="rId65"/>
              </p:custDataLst>
            </p:nvPr>
          </p:nvCxnSpPr>
          <p:spPr>
            <a:xfrm>
              <a:off x="764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custDataLst>
                <p:tags r:id="rId66"/>
              </p:custDataLst>
            </p:nvPr>
          </p:nvCxnSpPr>
          <p:spPr>
            <a:xfrm>
              <a:off x="792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custDataLst>
                <p:tags r:id="rId67"/>
              </p:custDataLst>
            </p:nvPr>
          </p:nvCxnSpPr>
          <p:spPr>
            <a:xfrm>
              <a:off x="820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custDataLst>
                <p:tags r:id="rId68"/>
              </p:custDataLst>
            </p:nvPr>
          </p:nvCxnSpPr>
          <p:spPr>
            <a:xfrm>
              <a:off x="848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custDataLst>
                <p:tags r:id="rId69"/>
              </p:custDataLst>
            </p:nvPr>
          </p:nvCxnSpPr>
          <p:spPr>
            <a:xfrm>
              <a:off x="876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custDataLst>
                <p:tags r:id="rId70"/>
              </p:custDataLst>
            </p:nvPr>
          </p:nvCxnSpPr>
          <p:spPr>
            <a:xfrm>
              <a:off x="903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custDataLst>
                <p:tags r:id="rId71"/>
              </p:custDataLst>
            </p:nvPr>
          </p:nvCxnSpPr>
          <p:spPr>
            <a:xfrm>
              <a:off x="9318"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custDataLst>
                <p:tags r:id="rId72"/>
              </p:custDataLst>
            </p:nvPr>
          </p:nvCxnSpPr>
          <p:spPr>
            <a:xfrm>
              <a:off x="9597"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custDataLst>
                <p:tags r:id="rId73"/>
              </p:custDataLst>
            </p:nvPr>
          </p:nvCxnSpPr>
          <p:spPr>
            <a:xfrm>
              <a:off x="9876"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custDataLst>
                <p:tags r:id="rId74"/>
              </p:custDataLst>
            </p:nvPr>
          </p:nvCxnSpPr>
          <p:spPr>
            <a:xfrm>
              <a:off x="10155"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custDataLst>
                <p:tags r:id="rId75"/>
              </p:custDataLst>
            </p:nvPr>
          </p:nvCxnSpPr>
          <p:spPr>
            <a:xfrm>
              <a:off x="10434"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custDataLst>
                <p:tags r:id="rId76"/>
              </p:custDataLst>
            </p:nvPr>
          </p:nvCxnSpPr>
          <p:spPr>
            <a:xfrm>
              <a:off x="10713"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custDataLst>
                <p:tags r:id="rId77"/>
              </p:custDataLst>
            </p:nvPr>
          </p:nvCxnSpPr>
          <p:spPr>
            <a:xfrm>
              <a:off x="10992"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custDataLst>
                <p:tags r:id="rId78"/>
              </p:custDataLst>
            </p:nvPr>
          </p:nvCxnSpPr>
          <p:spPr>
            <a:xfrm>
              <a:off x="11271"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custDataLst>
                <p:tags r:id="rId79"/>
              </p:custDataLst>
            </p:nvPr>
          </p:nvCxnSpPr>
          <p:spPr>
            <a:xfrm>
              <a:off x="11550"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custDataLst>
                <p:tags r:id="rId80"/>
              </p:custDataLst>
            </p:nvPr>
          </p:nvCxnSpPr>
          <p:spPr>
            <a:xfrm>
              <a:off x="11829" y="3080"/>
              <a:ext cx="0" cy="2766"/>
            </a:xfrm>
            <a:prstGeom prst="line">
              <a:avLst/>
            </a:prstGeom>
            <a:ln w="6350">
              <a:solidFill>
                <a:srgbClr val="3C5917"/>
              </a:solidFill>
              <a:prstDash val="dash"/>
            </a:ln>
          </p:spPr>
          <p:style>
            <a:lnRef idx="1">
              <a:schemeClr val="accent1"/>
            </a:lnRef>
            <a:fillRef idx="0">
              <a:schemeClr val="accent1"/>
            </a:fillRef>
            <a:effectRef idx="0">
              <a:schemeClr val="accent1"/>
            </a:effectRef>
            <a:fontRef idx="minor">
              <a:schemeClr val="tx1"/>
            </a:fontRef>
          </p:style>
        </p:cxnSp>
      </p:grpSp>
      <p:sp>
        <p:nvSpPr>
          <p:cNvPr id="164" name="椭圆 163"/>
          <p:cNvSpPr/>
          <p:nvPr>
            <p:custDataLst>
              <p:tags r:id="rId81"/>
            </p:custDataLst>
          </p:nvPr>
        </p:nvSpPr>
        <p:spPr>
          <a:xfrm>
            <a:off x="1313180" y="2000250"/>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65" name="直接箭头连接符 164"/>
          <p:cNvCxnSpPr/>
          <p:nvPr>
            <p:custDataLst>
              <p:tags r:id="rId82"/>
            </p:custDataLst>
          </p:nvPr>
        </p:nvCxnSpPr>
        <p:spPr>
          <a:xfrm>
            <a:off x="1433830" y="2119630"/>
            <a:ext cx="1486535" cy="1501775"/>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66" name="文本框 165"/>
          <p:cNvSpPr txBox="1"/>
          <p:nvPr>
            <p:custDataLst>
              <p:tags r:id="rId83"/>
            </p:custDataLst>
          </p:nvPr>
        </p:nvSpPr>
        <p:spPr>
          <a:xfrm>
            <a:off x="775970" y="1431925"/>
            <a:ext cx="1377315" cy="368300"/>
          </a:xfrm>
          <a:prstGeom prst="rect">
            <a:avLst/>
          </a:prstGeom>
          <a:noFill/>
        </p:spPr>
        <p:txBody>
          <a:bodyPr wrap="square" rtlCol="0">
            <a:spAutoFit/>
          </a:bodyPr>
          <a:p>
            <a:pPr algn="ctr"/>
            <a:r>
              <a:rPr lang="zh-CN"/>
              <a:t>（lng</a:t>
            </a:r>
            <a:r>
              <a:rPr lang="en-US" altLang="zh-CN"/>
              <a:t>’</a:t>
            </a:r>
            <a:r>
              <a:rPr lang="zh-CN"/>
              <a:t>，lat</a:t>
            </a:r>
            <a:r>
              <a:rPr lang="en-US" altLang="zh-CN"/>
              <a:t>’</a:t>
            </a:r>
            <a:r>
              <a:rPr lang="zh-CN"/>
              <a:t>）</a:t>
            </a:r>
            <a:endParaRPr lang="zh-CN"/>
          </a:p>
        </p:txBody>
      </p:sp>
      <p:sp>
        <p:nvSpPr>
          <p:cNvPr id="167" name="椭圆 166"/>
          <p:cNvSpPr/>
          <p:nvPr>
            <p:custDataLst>
              <p:tags r:id="rId84"/>
            </p:custDataLst>
          </p:nvPr>
        </p:nvSpPr>
        <p:spPr>
          <a:xfrm>
            <a:off x="3791585" y="2540000"/>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68" name="直接箭头连接符 167"/>
          <p:cNvCxnSpPr/>
          <p:nvPr>
            <p:custDataLst>
              <p:tags r:id="rId85"/>
            </p:custDataLst>
          </p:nvPr>
        </p:nvCxnSpPr>
        <p:spPr>
          <a:xfrm flipH="1">
            <a:off x="3151505" y="2675255"/>
            <a:ext cx="608330" cy="909955"/>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69" name="椭圆 168"/>
          <p:cNvSpPr/>
          <p:nvPr>
            <p:custDataLst>
              <p:tags r:id="rId86"/>
            </p:custDataLst>
          </p:nvPr>
        </p:nvSpPr>
        <p:spPr>
          <a:xfrm>
            <a:off x="4681220" y="4839335"/>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70" name="直接箭头连接符 169"/>
          <p:cNvCxnSpPr/>
          <p:nvPr>
            <p:custDataLst>
              <p:tags r:id="rId87"/>
            </p:custDataLst>
          </p:nvPr>
        </p:nvCxnSpPr>
        <p:spPr>
          <a:xfrm flipH="1" flipV="1">
            <a:off x="3157855" y="3821430"/>
            <a:ext cx="1464310" cy="970280"/>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1" name="椭圆 170"/>
          <p:cNvSpPr/>
          <p:nvPr>
            <p:custDataLst>
              <p:tags r:id="rId88"/>
            </p:custDataLst>
          </p:nvPr>
        </p:nvSpPr>
        <p:spPr>
          <a:xfrm>
            <a:off x="1844675" y="5376545"/>
            <a:ext cx="87630" cy="87630"/>
          </a:xfrm>
          <a:prstGeom prst="ellipse">
            <a:avLst/>
          </a:prstGeom>
          <a:solidFill>
            <a:srgbClr val="3C5917"/>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cxnSp>
        <p:nvCxnSpPr>
          <p:cNvPr id="172" name="直接箭头连接符 171"/>
          <p:cNvCxnSpPr/>
          <p:nvPr>
            <p:custDataLst>
              <p:tags r:id="rId89"/>
            </p:custDataLst>
          </p:nvPr>
        </p:nvCxnSpPr>
        <p:spPr>
          <a:xfrm flipV="1">
            <a:off x="1951355" y="3876040"/>
            <a:ext cx="998220" cy="1447800"/>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4078605" y="6052185"/>
            <a:ext cx="4034155" cy="398780"/>
          </a:xfrm>
          <a:prstGeom prst="rect">
            <a:avLst/>
          </a:prstGeom>
          <a:noFill/>
        </p:spPr>
        <p:txBody>
          <a:bodyPr wrap="square" rtlCol="0">
            <a:spAutoFit/>
          </a:bodyPr>
          <a:p>
            <a:pPr algn="ctr"/>
            <a:r>
              <a:rPr lang="zh-CN" altLang="en-US" sz="2000">
                <a:solidFill>
                  <a:schemeClr val="tx1"/>
                </a:solidFill>
                <a:sym typeface="+mn-ea"/>
              </a:rPr>
              <a:t>随后画等高线</a:t>
            </a:r>
            <a:endParaRPr lang="zh-CN" altLang="en-US" sz="2000">
              <a:solidFill>
                <a:schemeClr val="tx1"/>
              </a:solidFill>
              <a:sym typeface="+mn-ea"/>
            </a:endParaRPr>
          </a:p>
        </p:txBody>
      </p:sp>
    </p:spTree>
    <p:custDataLst>
      <p:tags r:id="rId9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5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5" grpId="0" animBg="1"/>
      <p:bldP spid="106" grpId="0"/>
      <p:bldP spid="115" grpId="1" animBg="1"/>
      <p:bldP spid="106" grpId="1"/>
      <p:bldP spid="174" grpId="0"/>
      <p:bldP spid="174"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dirty="0">
                <a:sym typeface="+mn-ea"/>
              </a:rPr>
              <a:t>The scale of the service scope  </a:t>
            </a:r>
            <a:r>
              <a:rPr lang="zh-CN" altLang="en-US" sz="2800" dirty="0">
                <a:sym typeface="+mn-ea"/>
              </a:rPr>
              <a:t>服务范围的尺度</a:t>
            </a:r>
            <a:endParaRPr lang="zh-CN" altLang="en-US" sz="2800" dirty="0">
              <a:sym typeface="+mn-ea"/>
            </a:endParaRPr>
          </a:p>
        </p:txBody>
      </p:sp>
      <p:pic>
        <p:nvPicPr>
          <p:cNvPr id="6" name="图片 5"/>
          <p:cNvPicPr>
            <a:picLocks noChangeAspect="1"/>
          </p:cNvPicPr>
          <p:nvPr/>
        </p:nvPicPr>
        <p:blipFill>
          <a:blip r:embed="rId2"/>
          <a:stretch>
            <a:fillRect/>
          </a:stretch>
        </p:blipFill>
        <p:spPr>
          <a:xfrm>
            <a:off x="586740" y="1379855"/>
            <a:ext cx="7330440" cy="4705350"/>
          </a:xfrm>
          <a:prstGeom prst="rect">
            <a:avLst/>
          </a:prstGeom>
        </p:spPr>
      </p:pic>
      <p:sp>
        <p:nvSpPr>
          <p:cNvPr id="8" name="矩形 7"/>
          <p:cNvSpPr/>
          <p:nvPr/>
        </p:nvSpPr>
        <p:spPr>
          <a:xfrm>
            <a:off x="955040" y="1660525"/>
            <a:ext cx="2360930" cy="23050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6717665" y="3211195"/>
            <a:ext cx="3823335" cy="1630045"/>
          </a:xfrm>
          <a:prstGeom prst="rect">
            <a:avLst/>
          </a:prstGeom>
          <a:noFill/>
        </p:spPr>
        <p:txBody>
          <a:bodyPr wrap="square" rtlCol="0">
            <a:spAutoFit/>
          </a:bodyPr>
          <a:p>
            <a:pPr marL="457200" lvl="1" indent="457200" algn="l"/>
            <a:r>
              <a:rPr lang="en-US" sz="2000" b="1">
                <a:solidFill>
                  <a:schemeClr val="tx1"/>
                </a:solidFill>
                <a:sym typeface="+mn-ea"/>
              </a:rPr>
              <a:t>5 min</a:t>
            </a:r>
            <a:r>
              <a:rPr lang="en-US" sz="2000">
                <a:solidFill>
                  <a:schemeClr val="tx1"/>
                </a:solidFill>
                <a:sym typeface="+mn-ea"/>
              </a:rPr>
              <a:t> =  1  +  </a:t>
            </a:r>
            <a:r>
              <a:rPr lang="en-US" sz="2000">
                <a:solidFill>
                  <a:schemeClr val="tx1"/>
                </a:solidFill>
                <a:sym typeface="+mn-ea"/>
              </a:rPr>
              <a:t>4     min </a:t>
            </a:r>
            <a:endParaRPr lang="en-US" sz="2000">
              <a:solidFill>
                <a:schemeClr val="tx1"/>
              </a:solidFill>
              <a:sym typeface="+mn-ea"/>
            </a:endParaRPr>
          </a:p>
          <a:p>
            <a:pPr algn="l"/>
            <a:endParaRPr lang="en-US" sz="2000">
              <a:solidFill>
                <a:schemeClr val="tx1"/>
              </a:solidFill>
              <a:sym typeface="+mn-ea"/>
            </a:endParaRPr>
          </a:p>
          <a:p>
            <a:pPr marL="457200" lvl="1" indent="457200" algn="l"/>
            <a:r>
              <a:rPr lang="en-US" sz="2000" b="1">
                <a:solidFill>
                  <a:schemeClr val="tx1"/>
                </a:solidFill>
                <a:sym typeface="+mn-ea"/>
              </a:rPr>
              <a:t>7 min</a:t>
            </a:r>
            <a:r>
              <a:rPr lang="en-US" sz="2000">
                <a:solidFill>
                  <a:schemeClr val="tx1"/>
                </a:solidFill>
                <a:sym typeface="+mn-ea"/>
              </a:rPr>
              <a:t> =  1  +  </a:t>
            </a:r>
            <a:r>
              <a:rPr lang="en-US" sz="2000">
                <a:solidFill>
                  <a:schemeClr val="tx1"/>
                </a:solidFill>
                <a:sym typeface="+mn-ea"/>
              </a:rPr>
              <a:t>6     min</a:t>
            </a:r>
            <a:endParaRPr lang="en-US" sz="2000">
              <a:solidFill>
                <a:schemeClr val="tx1"/>
              </a:solidFill>
              <a:sym typeface="+mn-ea"/>
            </a:endParaRPr>
          </a:p>
          <a:p>
            <a:pPr algn="l"/>
            <a:endParaRPr lang="en-US" sz="2000">
              <a:solidFill>
                <a:schemeClr val="tx1"/>
              </a:solidFill>
              <a:sym typeface="+mn-ea"/>
            </a:endParaRPr>
          </a:p>
          <a:p>
            <a:pPr indent="457200" algn="l"/>
            <a:r>
              <a:rPr lang="en-US" sz="2000" b="1">
                <a:solidFill>
                  <a:schemeClr val="tx1"/>
                </a:solidFill>
                <a:sym typeface="+mn-ea"/>
              </a:rPr>
              <a:t>     11 min </a:t>
            </a:r>
            <a:r>
              <a:rPr lang="en-US" sz="2000">
                <a:solidFill>
                  <a:schemeClr val="tx1"/>
                </a:solidFill>
                <a:sym typeface="+mn-ea"/>
              </a:rPr>
              <a:t>=  1  + 10    min</a:t>
            </a:r>
            <a:endParaRPr lang="en-US" sz="2000">
              <a:solidFill>
                <a:schemeClr val="tx1"/>
              </a:solidFill>
              <a:sym typeface="+mn-ea"/>
            </a:endParaRPr>
          </a:p>
        </p:txBody>
      </p:sp>
      <p:sp>
        <p:nvSpPr>
          <p:cNvPr id="24" name="文本框 23"/>
          <p:cNvSpPr txBox="1"/>
          <p:nvPr/>
        </p:nvSpPr>
        <p:spPr>
          <a:xfrm>
            <a:off x="8729980" y="4966335"/>
            <a:ext cx="1353185" cy="368300"/>
          </a:xfrm>
          <a:prstGeom prst="rect">
            <a:avLst/>
          </a:prstGeom>
          <a:noFill/>
        </p:spPr>
        <p:txBody>
          <a:bodyPr wrap="square" rtlCol="0">
            <a:spAutoFit/>
          </a:bodyPr>
          <a:p>
            <a:pPr algn="ctr"/>
            <a:r>
              <a:rPr lang="zh-CN" altLang="en-US">
                <a:solidFill>
                  <a:srgbClr val="00B0F0"/>
                </a:solidFill>
                <a:sym typeface="+mn-ea"/>
              </a:rPr>
              <a:t>路上的</a:t>
            </a:r>
            <a:r>
              <a:rPr lang="zh-CN" altLang="en-US">
                <a:solidFill>
                  <a:srgbClr val="00B0F0"/>
                </a:solidFill>
                <a:sym typeface="+mn-ea"/>
              </a:rPr>
              <a:t>时间</a:t>
            </a:r>
            <a:endParaRPr lang="zh-CN" altLang="en-US">
              <a:solidFill>
                <a:srgbClr val="00B0F0"/>
              </a:solidFill>
              <a:sym typeface="+mn-ea"/>
            </a:endParaRPr>
          </a:p>
        </p:txBody>
      </p:sp>
      <p:sp>
        <p:nvSpPr>
          <p:cNvPr id="25" name="矩形 24"/>
          <p:cNvSpPr/>
          <p:nvPr/>
        </p:nvSpPr>
        <p:spPr>
          <a:xfrm>
            <a:off x="9234170" y="3241040"/>
            <a:ext cx="344805" cy="1599565"/>
          </a:xfrm>
          <a:prstGeom prst="rect">
            <a:avLst/>
          </a:prstGeom>
          <a:noFill/>
          <a:ln w="19050">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2" grpId="0"/>
      <p:bldP spid="22" grpId="1"/>
      <p:bldP spid="25" grpId="0" animBg="1"/>
      <p:bldP spid="24" grpId="0"/>
      <p:bldP spid="25" grpId="1" animBg="1"/>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19555" y="2734945"/>
            <a:ext cx="9144000" cy="1144270"/>
          </a:xfrm>
        </p:spPr>
        <p:txBody>
          <a:bodyPr>
            <a:normAutofit fontScale="90000"/>
          </a:bodyPr>
          <a:p>
            <a:r>
              <a:rPr lang="zh-CN" altLang="en-US"/>
              <a:t>火灾强度与消防站能力</a:t>
            </a:r>
            <a:r>
              <a:rPr lang="zh-CN" altLang="en-US"/>
              <a:t>判断</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19555" y="2042795"/>
            <a:ext cx="9144000" cy="1144270"/>
          </a:xfrm>
        </p:spPr>
        <p:txBody>
          <a:bodyPr>
            <a:normAutofit fontScale="90000"/>
          </a:bodyPr>
          <a:p>
            <a:r>
              <a:rPr lang="zh-CN" altLang="en-US"/>
              <a:t>火灾强度与消防站能力</a:t>
            </a:r>
            <a:r>
              <a:rPr lang="zh-CN" altLang="en-US"/>
              <a:t>判断</a:t>
            </a:r>
            <a:endParaRPr lang="zh-CN" altLang="en-US"/>
          </a:p>
        </p:txBody>
      </p:sp>
      <p:sp>
        <p:nvSpPr>
          <p:cNvPr id="3" name="标题 1"/>
          <p:cNvSpPr>
            <a:spLocks noGrp="1"/>
          </p:cNvSpPr>
          <p:nvPr>
            <p:custDataLst>
              <p:tags r:id="rId1"/>
            </p:custDataLst>
          </p:nvPr>
        </p:nvSpPr>
        <p:spPr>
          <a:xfrm>
            <a:off x="4206875" y="3648710"/>
            <a:ext cx="3778250" cy="1703070"/>
          </a:xfrm>
          <a:prstGeom prst="rect">
            <a:avLst/>
          </a:prstGeom>
        </p:spPr>
        <p:txBody>
          <a:bodyPr vert="horz" lIns="91440" tIns="45720" rIns="91440" bIns="45720" rtlCol="0"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000" b="1"/>
              <a:t>Step 1</a:t>
            </a:r>
            <a:r>
              <a:rPr lang="en-US" altLang="zh-CN" sz="2000"/>
              <a:t>    </a:t>
            </a:r>
            <a:r>
              <a:rPr lang="zh-CN" altLang="en-US" sz="2000"/>
              <a:t>消防站能力</a:t>
            </a:r>
            <a:r>
              <a:rPr lang="en-US" altLang="zh-CN" sz="2000"/>
              <a:t> </a:t>
            </a:r>
            <a:r>
              <a:rPr lang="en-US" altLang="zh-CN" sz="2000">
                <a:latin typeface="Arial" panose="020B0604020202020204" pitchFamily="34" charset="0"/>
                <a:cs typeface="Arial" panose="020B0604020202020204" pitchFamily="34" charset="0"/>
              </a:rPr>
              <a:t>→ </a:t>
            </a:r>
            <a:r>
              <a:rPr lang="zh-CN" altLang="en-US" sz="2000"/>
              <a:t>火灾强度</a:t>
            </a:r>
            <a:endParaRPr lang="zh-CN" altLang="en-US" sz="2000"/>
          </a:p>
          <a:p>
            <a:pPr algn="l"/>
            <a:endParaRPr lang="zh-CN" altLang="en-US" sz="2000"/>
          </a:p>
          <a:p>
            <a:pPr algn="l"/>
            <a:r>
              <a:rPr lang="en-US" altLang="zh-CN" sz="2000" b="1"/>
              <a:t>Step 2 </a:t>
            </a:r>
            <a:r>
              <a:rPr lang="en-US" altLang="zh-CN" sz="2000"/>
              <a:t>   </a:t>
            </a:r>
            <a:r>
              <a:rPr lang="zh-CN" altLang="en-US" sz="2000"/>
              <a:t>火灾强度</a:t>
            </a:r>
            <a:r>
              <a:rPr lang="en-US" altLang="zh-CN" sz="2000"/>
              <a:t> </a:t>
            </a:r>
            <a:r>
              <a:rPr lang="en-US" altLang="zh-CN" sz="2000">
                <a:latin typeface="Arial" panose="020B0604020202020204" pitchFamily="34" charset="0"/>
                <a:cs typeface="Arial" panose="020B0604020202020204" pitchFamily="34" charset="0"/>
                <a:sym typeface="+mn-ea"/>
              </a:rPr>
              <a:t>→ </a:t>
            </a:r>
            <a:r>
              <a:rPr lang="zh-CN" altLang="en-US" sz="2000"/>
              <a:t>消防站</a:t>
            </a:r>
            <a:r>
              <a:rPr lang="zh-CN" altLang="en-US" sz="2000"/>
              <a:t>能力</a:t>
            </a:r>
            <a:endParaRPr lang="zh-CN" altLang="en-US" sz="2000"/>
          </a:p>
          <a:p>
            <a:pPr algn="l"/>
            <a:endParaRPr lang="zh-CN" altLang="en-US" sz="2000"/>
          </a:p>
          <a:p>
            <a:pPr algn="l"/>
            <a:r>
              <a:rPr lang="en-US" altLang="zh-CN" sz="2000" b="1"/>
              <a:t>Step 3</a:t>
            </a:r>
            <a:r>
              <a:rPr lang="en-US" altLang="zh-CN" sz="2000"/>
              <a:t>    </a:t>
            </a:r>
            <a:r>
              <a:rPr lang="zh-CN" altLang="en-US" sz="2000"/>
              <a:t>归一化</a:t>
            </a:r>
            <a:endParaRPr lang="zh-CN" altLang="en-US" sz="2000"/>
          </a:p>
          <a:p>
            <a:pPr algn="l"/>
            <a:endParaRPr lang="zh-CN"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dirty="0">
                <a:sym typeface="+mn-ea"/>
              </a:rPr>
              <a:t>Initially set parameters  </a:t>
            </a:r>
            <a:r>
              <a:rPr lang="zh-CN" altLang="en-US" sz="2800" dirty="0">
                <a:sym typeface="+mn-ea"/>
              </a:rPr>
              <a:t>初始设定的参数</a:t>
            </a:r>
            <a:endParaRPr lang="en-US" altLang="zh-CN" sz="2800" dirty="0">
              <a:sym typeface="+mn-ea"/>
            </a:endParaRPr>
          </a:p>
        </p:txBody>
      </p:sp>
      <p:grpSp>
        <p:nvGrpSpPr>
          <p:cNvPr id="7" name="组合 6"/>
          <p:cNvGrpSpPr/>
          <p:nvPr/>
        </p:nvGrpSpPr>
        <p:grpSpPr>
          <a:xfrm>
            <a:off x="2973070" y="1720850"/>
            <a:ext cx="6163310" cy="4063365"/>
            <a:chOff x="1520" y="2199"/>
            <a:chExt cx="9706" cy="6399"/>
          </a:xfrm>
        </p:grpSpPr>
        <p:sp>
          <p:nvSpPr>
            <p:cNvPr id="5" name="标题 1"/>
            <p:cNvSpPr>
              <a:spLocks noGrp="1"/>
            </p:cNvSpPr>
            <p:nvPr>
              <p:custDataLst>
                <p:tags r:id="rId2"/>
              </p:custDataLst>
            </p:nvPr>
          </p:nvSpPr>
          <p:spPr>
            <a:xfrm>
              <a:off x="1520" y="2199"/>
              <a:ext cx="5755" cy="6101"/>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zh-CN" altLang="en-US" sz="2000" dirty="0">
                  <a:solidFill>
                    <a:srgbClr val="C00000"/>
                  </a:solidFill>
                  <a:sym typeface="+mn-ea"/>
                </a:rPr>
                <a:t>每场火灾的强度</a:t>
              </a:r>
              <a:endParaRPr lang="zh-CN" altLang="en-US" sz="2000" dirty="0">
                <a:solidFill>
                  <a:srgbClr val="C00000"/>
                </a:solidFill>
                <a:sym typeface="+mn-ea"/>
              </a:endParaRPr>
            </a:p>
            <a:p>
              <a:r>
                <a:rPr lang="en-US" altLang="zh-CN" sz="2000" dirty="0">
                  <a:sym typeface="+mn-ea"/>
                </a:rPr>
                <a:t>    </a:t>
              </a:r>
              <a:endParaRPr lang="en-US" altLang="zh-CN" sz="2000" dirty="0">
                <a:sym typeface="+mn-ea"/>
              </a:endParaRPr>
            </a:p>
            <a:p>
              <a:r>
                <a:rPr lang="zh-CN" altLang="en-US" sz="2000" dirty="0">
                  <a:solidFill>
                    <a:srgbClr val="00B050"/>
                  </a:solidFill>
                  <a:sym typeface="+mn-ea"/>
                </a:rPr>
                <a:t>每个消防站的能力</a:t>
              </a:r>
              <a:r>
                <a:rPr lang="en-US" altLang="zh-CN" sz="2000" dirty="0">
                  <a:sym typeface="+mn-ea"/>
                </a:rPr>
                <a:t>  </a:t>
              </a:r>
              <a:endParaRPr lang="en-US" altLang="zh-CN" sz="2000" dirty="0">
                <a:sym typeface="+mn-ea"/>
              </a:endParaRPr>
            </a:p>
            <a:p>
              <a:endParaRPr lang="en-US" altLang="zh-CN" sz="2000" dirty="0">
                <a:sym typeface="+mn-ea"/>
              </a:endParaRPr>
            </a:p>
            <a:p>
              <a:endParaRPr lang="en-US" altLang="zh-CN" sz="2000" dirty="0">
                <a:sym typeface="+mn-ea"/>
              </a:endParaRPr>
            </a:p>
            <a:p>
              <a:endParaRPr lang="en-US" altLang="zh-CN" sz="2000" dirty="0">
                <a:sym typeface="+mn-ea"/>
              </a:endParaRPr>
            </a:p>
            <a:p>
              <a:r>
                <a:rPr lang="zh-CN" altLang="en-US" sz="2000" dirty="0">
                  <a:solidFill>
                    <a:schemeClr val="tx1">
                      <a:lumMod val="65000"/>
                      <a:lumOff val="35000"/>
                    </a:schemeClr>
                  </a:solidFill>
                  <a:sym typeface="+mn-ea"/>
                </a:rPr>
                <a:t>消防站能力标准差</a:t>
              </a:r>
              <a:endParaRPr lang="zh-CN" altLang="en-US" sz="2000" dirty="0">
                <a:solidFill>
                  <a:schemeClr val="tx1">
                    <a:lumMod val="65000"/>
                    <a:lumOff val="35000"/>
                  </a:schemeClr>
                </a:solidFill>
                <a:sym typeface="+mn-ea"/>
              </a:endParaRPr>
            </a:p>
            <a:p>
              <a:r>
                <a:rPr lang="en-US" altLang="zh-CN" sz="2000" dirty="0">
                  <a:solidFill>
                    <a:schemeClr val="tx1">
                      <a:lumMod val="50000"/>
                      <a:lumOff val="50000"/>
                    </a:schemeClr>
                  </a:solidFill>
                  <a:sym typeface="+mn-ea"/>
                </a:rPr>
                <a:t>     </a:t>
              </a:r>
              <a:r>
                <a:rPr lang="en-US" altLang="zh-CN" sz="2000" dirty="0">
                  <a:sym typeface="+mn-ea"/>
                </a:rPr>
                <a:t>        </a:t>
              </a:r>
              <a:endParaRPr lang="zh-CN" altLang="en-US" sz="2000" dirty="0">
                <a:solidFill>
                  <a:schemeClr val="tx1">
                    <a:lumMod val="65000"/>
                    <a:lumOff val="35000"/>
                  </a:schemeClr>
                </a:solidFill>
                <a:sym typeface="+mn-ea"/>
              </a:endParaRPr>
            </a:p>
            <a:p>
              <a:r>
                <a:rPr lang="zh-CN" altLang="en-US" sz="2000" dirty="0">
                  <a:solidFill>
                    <a:schemeClr val="bg1">
                      <a:lumMod val="65000"/>
                    </a:schemeClr>
                  </a:solidFill>
                  <a:sym typeface="+mn-ea"/>
                </a:rPr>
                <a:t>增援消防站能力系数</a:t>
              </a:r>
              <a:r>
                <a:rPr lang="en-US" altLang="zh-CN" sz="2000" dirty="0">
                  <a:solidFill>
                    <a:schemeClr val="bg1">
                      <a:lumMod val="65000"/>
                    </a:schemeClr>
                  </a:solidFill>
                  <a:sym typeface="+mn-ea"/>
                </a:rPr>
                <a:t>  </a:t>
              </a:r>
              <a:endParaRPr lang="en-US" altLang="zh-CN" sz="2000" dirty="0">
                <a:sym typeface="+mn-ea"/>
              </a:endParaRPr>
            </a:p>
          </p:txBody>
        </p:sp>
        <p:sp>
          <p:nvSpPr>
            <p:cNvPr id="6" name="标题 1"/>
            <p:cNvSpPr>
              <a:spLocks noGrp="1"/>
            </p:cNvSpPr>
            <p:nvPr>
              <p:custDataLst>
                <p:tags r:id="rId3"/>
              </p:custDataLst>
            </p:nvPr>
          </p:nvSpPr>
          <p:spPr>
            <a:xfrm>
              <a:off x="6909" y="2497"/>
              <a:ext cx="4317" cy="6101"/>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en-US" altLang="zh-CN" sz="2000" dirty="0">
                  <a:solidFill>
                    <a:srgbClr val="C00000"/>
                  </a:solidFill>
                  <a:sym typeface="+mn-ea"/>
                </a:rPr>
                <a:t>Identity_fire = 100</a:t>
              </a:r>
              <a:endParaRPr lang="en-US" altLang="zh-CN" sz="2000" dirty="0">
                <a:solidFill>
                  <a:srgbClr val="C00000"/>
                </a:solidFill>
                <a:sym typeface="+mn-ea"/>
              </a:endParaRPr>
            </a:p>
            <a:p>
              <a:endParaRPr lang="en-US" altLang="zh-CN" sz="2000" dirty="0">
                <a:solidFill>
                  <a:srgbClr val="C00000"/>
                </a:solidFill>
                <a:sym typeface="+mn-ea"/>
              </a:endParaRPr>
            </a:p>
            <a:p>
              <a:r>
                <a:rPr lang="en-US" altLang="zh-CN" sz="2000" dirty="0">
                  <a:solidFill>
                    <a:srgbClr val="00B050"/>
                  </a:solidFill>
                  <a:sym typeface="+mn-ea"/>
                </a:rPr>
                <a:t>Identity_station = 100</a:t>
              </a:r>
              <a:endParaRPr lang="en-US" altLang="zh-CN" sz="2000" dirty="0">
                <a:solidFill>
                  <a:srgbClr val="00B050"/>
                </a:solidFill>
                <a:sym typeface="+mn-ea"/>
              </a:endParaRPr>
            </a:p>
            <a:p>
              <a:endParaRPr lang="en-US" altLang="zh-CN" sz="2000" dirty="0">
                <a:sym typeface="+mn-ea"/>
              </a:endParaRPr>
            </a:p>
            <a:p>
              <a:endParaRPr lang="en-US" altLang="zh-CN" sz="2000" dirty="0">
                <a:sym typeface="+mn-ea"/>
              </a:endParaRPr>
            </a:p>
            <a:p>
              <a:endParaRPr lang="en-US" altLang="zh-CN" sz="2000" dirty="0">
                <a:sym typeface="+mn-ea"/>
              </a:endParaRPr>
            </a:p>
            <a:p>
              <a:r>
                <a:rPr lang="zh-CN" altLang="en-US" sz="2000" dirty="0">
                  <a:solidFill>
                    <a:schemeClr val="tx1">
                      <a:lumMod val="65000"/>
                      <a:lumOff val="35000"/>
                    </a:schemeClr>
                  </a:solidFill>
                  <a:sym typeface="+mn-ea"/>
                </a:rPr>
                <a:t>STATION_STD = 20</a:t>
              </a:r>
              <a:endParaRPr lang="zh-CN" altLang="en-US" sz="2000" dirty="0">
                <a:solidFill>
                  <a:schemeClr val="tx1">
                    <a:lumMod val="65000"/>
                    <a:lumOff val="35000"/>
                  </a:schemeClr>
                </a:solidFill>
                <a:sym typeface="+mn-ea"/>
              </a:endParaRPr>
            </a:p>
            <a:p>
              <a:endParaRPr lang="zh-CN" altLang="en-US" sz="2000" dirty="0">
                <a:solidFill>
                  <a:schemeClr val="tx1">
                    <a:lumMod val="65000"/>
                    <a:lumOff val="35000"/>
                  </a:schemeClr>
                </a:solidFill>
                <a:sym typeface="+mn-ea"/>
              </a:endParaRPr>
            </a:p>
            <a:p>
              <a:r>
                <a:rPr lang="zh-CN" altLang="en-US" sz="2000" dirty="0">
                  <a:solidFill>
                    <a:schemeClr val="bg1">
                      <a:lumMod val="65000"/>
                    </a:schemeClr>
                  </a:solidFill>
                  <a:sym typeface="+mn-ea"/>
                </a:rPr>
                <a:t>ASSIST = 0.33</a:t>
              </a:r>
              <a:endParaRPr lang="zh-CN" altLang="en-US" sz="2000" dirty="0">
                <a:solidFill>
                  <a:schemeClr val="bg1">
                    <a:lumMod val="65000"/>
                  </a:schemeClr>
                </a:solidFill>
                <a:sym typeface="+mn-ea"/>
              </a:endParaRPr>
            </a:p>
            <a:p>
              <a:endParaRPr lang="en-US" altLang="zh-CN" sz="2000" dirty="0">
                <a:sym typeface="+mn-ea"/>
              </a:endParaRPr>
            </a:p>
          </p:txBody>
        </p:sp>
      </p:gr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custDataLst>
              <p:tags r:id="rId1"/>
            </p:custDataLst>
          </p:nvPr>
        </p:nvSpPr>
        <p:spPr>
          <a:xfrm>
            <a:off x="4926965" y="3259455"/>
            <a:ext cx="247523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l"/>
            <a:r>
              <a:rPr lang="zh-CN" altLang="en-US" sz="2000" b="1" dirty="0">
                <a:solidFill>
                  <a:schemeClr val="tx1"/>
                </a:solidFill>
                <a:sym typeface="+mn-ea"/>
              </a:rPr>
              <a:t>情况</a:t>
            </a:r>
            <a:r>
              <a:rPr lang="en-US" altLang="zh-CN" sz="2000" b="1" dirty="0">
                <a:solidFill>
                  <a:schemeClr val="tx1"/>
                </a:solidFill>
                <a:sym typeface="+mn-ea"/>
              </a:rPr>
              <a:t> 1   </a:t>
            </a:r>
            <a:r>
              <a:rPr lang="zh-CN" altLang="en-US" sz="2000" dirty="0">
                <a:solidFill>
                  <a:schemeClr val="tx1"/>
                </a:solidFill>
                <a:sym typeface="+mn-ea"/>
              </a:rPr>
              <a:t>主战</a:t>
            </a:r>
            <a:r>
              <a:rPr lang="en-US" altLang="zh-CN" sz="2000" dirty="0">
                <a:solidFill>
                  <a:schemeClr val="tx1"/>
                </a:solidFill>
                <a:sym typeface="+mn-ea"/>
              </a:rPr>
              <a:t> + </a:t>
            </a:r>
            <a:r>
              <a:rPr lang="zh-CN" altLang="en-US" sz="2000" dirty="0">
                <a:solidFill>
                  <a:schemeClr val="tx1"/>
                </a:solidFill>
                <a:sym typeface="+mn-ea"/>
              </a:rPr>
              <a:t>增援</a:t>
            </a:r>
            <a:endParaRPr lang="zh-CN" altLang="en-US" sz="2000" dirty="0">
              <a:solidFill>
                <a:schemeClr val="tx1"/>
              </a:solidFill>
              <a:sym typeface="+mn-ea"/>
            </a:endParaRPr>
          </a:p>
        </p:txBody>
      </p:sp>
      <p:sp>
        <p:nvSpPr>
          <p:cNvPr id="3" name="标题 1"/>
          <p:cNvSpPr>
            <a:spLocks noGrp="1"/>
          </p:cNvSpPr>
          <p:nvPr>
            <p:custDataLst>
              <p:tags r:id="rId2"/>
            </p:custDataLst>
          </p:nvPr>
        </p:nvSpPr>
        <p:spPr>
          <a:xfrm>
            <a:off x="4926965" y="4088130"/>
            <a:ext cx="247523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l">
              <a:buClrTx/>
              <a:buSzTx/>
              <a:buFontTx/>
            </a:pPr>
            <a:r>
              <a:rPr lang="zh-CN" altLang="en-US" sz="2000" b="1" dirty="0">
                <a:solidFill>
                  <a:schemeClr val="tx1"/>
                </a:solidFill>
                <a:sym typeface="+mn-ea"/>
              </a:rPr>
              <a:t>情况</a:t>
            </a:r>
            <a:r>
              <a:rPr lang="en-US" altLang="zh-CN" sz="2000" b="1" dirty="0">
                <a:solidFill>
                  <a:schemeClr val="tx1"/>
                </a:solidFill>
                <a:sym typeface="+mn-ea"/>
              </a:rPr>
              <a:t> 2</a:t>
            </a:r>
            <a:r>
              <a:rPr lang="en-US" altLang="zh-CN" sz="2000" dirty="0">
                <a:solidFill>
                  <a:schemeClr val="tx1"/>
                </a:solidFill>
                <a:sym typeface="+mn-ea"/>
              </a:rPr>
              <a:t>   </a:t>
            </a:r>
            <a:r>
              <a:rPr lang="zh-CN" altLang="en-US" sz="2000" dirty="0">
                <a:solidFill>
                  <a:schemeClr val="tx1"/>
                </a:solidFill>
                <a:sym typeface="+mn-ea"/>
              </a:rPr>
              <a:t>只有增援</a:t>
            </a:r>
            <a:endParaRPr lang="zh-CN" altLang="en-US" sz="2000" dirty="0">
              <a:solidFill>
                <a:schemeClr val="tx1"/>
              </a:solidFill>
              <a:sym typeface="+mn-ea"/>
            </a:endParaRPr>
          </a:p>
        </p:txBody>
      </p:sp>
      <p:sp>
        <p:nvSpPr>
          <p:cNvPr id="4" name="标题 1"/>
          <p:cNvSpPr>
            <a:spLocks noGrp="1"/>
          </p:cNvSpPr>
          <p:nvPr>
            <p:custDataLst>
              <p:tags r:id="rId3"/>
            </p:custDataLst>
          </p:nvPr>
        </p:nvSpPr>
        <p:spPr>
          <a:xfrm>
            <a:off x="2735580" y="2301240"/>
            <a:ext cx="6721475" cy="565150"/>
          </a:xfrm>
          <a:prstGeom prst="rect">
            <a:avLst/>
          </a:prstGeom>
        </p:spPr>
        <p:txBody>
          <a:bodyPr vert="horz" wrap="square" lIns="91440" tIns="45720" rIns="91440" bIns="45720" rtlCol="0" anchor="ctr" anchorCtr="0">
            <a:no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r>
              <a:rPr lang="en-US" altLang="zh-CN" sz="3600" b="1">
                <a:sym typeface="+mn-ea"/>
              </a:rPr>
              <a:t>Step 1 </a:t>
            </a:r>
            <a:r>
              <a:rPr lang="en-US" altLang="zh-CN" sz="3600">
                <a:sym typeface="+mn-ea"/>
              </a:rPr>
              <a:t> </a:t>
            </a:r>
            <a:r>
              <a:rPr lang="zh-CN" altLang="en-US" sz="3600">
                <a:sym typeface="+mn-ea"/>
              </a:rPr>
              <a:t>消防站能力</a:t>
            </a:r>
            <a:r>
              <a:rPr lang="en-US" altLang="zh-CN" sz="3600">
                <a:sym typeface="+mn-ea"/>
              </a:rPr>
              <a:t> </a:t>
            </a:r>
            <a:r>
              <a:rPr lang="en-US" altLang="zh-CN" sz="3600">
                <a:latin typeface="Arial" panose="020B0604020202020204" pitchFamily="34" charset="0"/>
                <a:cs typeface="Arial" panose="020B0604020202020204" pitchFamily="34" charset="0"/>
                <a:sym typeface="+mn-ea"/>
              </a:rPr>
              <a:t>→ </a:t>
            </a:r>
            <a:r>
              <a:rPr lang="zh-CN" altLang="en-US" sz="3600">
                <a:sym typeface="+mn-ea"/>
              </a:rPr>
              <a:t>火灾强度</a:t>
            </a:r>
            <a:endParaRPr lang="zh-CN" altLang="en-US" sz="3600" dirty="0">
              <a:sym typeface="+mn-ea"/>
            </a:endParaRPr>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5" grpId="1"/>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zh-CN" altLang="en-US" sz="2800" b="1" dirty="0">
                <a:sym typeface="+mn-ea"/>
              </a:rPr>
              <a:t>情况</a:t>
            </a:r>
            <a:r>
              <a:rPr lang="en-US" altLang="zh-CN" sz="2800" b="1" dirty="0">
                <a:sym typeface="+mn-ea"/>
              </a:rPr>
              <a:t> 1   </a:t>
            </a:r>
            <a:r>
              <a:rPr lang="zh-CN" altLang="en-US" sz="2800" dirty="0">
                <a:solidFill>
                  <a:schemeClr val="tx1"/>
                </a:solidFill>
                <a:sym typeface="+mn-ea"/>
              </a:rPr>
              <a:t>主战</a:t>
            </a:r>
            <a:r>
              <a:rPr lang="en-US" altLang="zh-CN" sz="2800" dirty="0">
                <a:solidFill>
                  <a:schemeClr val="tx1"/>
                </a:solidFill>
                <a:sym typeface="+mn-ea"/>
              </a:rPr>
              <a:t> + </a:t>
            </a:r>
            <a:r>
              <a:rPr lang="zh-CN" altLang="en-US" sz="2800" dirty="0">
                <a:solidFill>
                  <a:schemeClr val="tx1"/>
                </a:solidFill>
                <a:sym typeface="+mn-ea"/>
              </a:rPr>
              <a:t>增援</a:t>
            </a:r>
            <a:endParaRPr lang="zh-CN" altLang="en-US" sz="2800" dirty="0">
              <a:solidFill>
                <a:schemeClr val="tx1"/>
              </a:solidFill>
              <a:sym typeface="+mn-ea"/>
            </a:endParaRPr>
          </a:p>
        </p:txBody>
      </p:sp>
      <mc:AlternateContent xmlns:mc="http://schemas.openxmlformats.org/markup-compatibility/2006">
        <mc:Choice xmlns:a14="http://schemas.microsoft.com/office/drawing/2010/main" Requires="a14">
          <p:sp>
            <p:nvSpPr>
              <p:cNvPr id="6" name="标题 1"/>
              <p:cNvSpPr>
                <a:spLocks noGrp="1"/>
              </p:cNvSpPr>
              <p:nvPr>
                <p:custDataLst>
                  <p:tags r:id="rId2"/>
                </p:custDataLst>
              </p:nvPr>
            </p:nvSpPr>
            <p:spPr>
              <a:xfrm>
                <a:off x="3091180" y="2168525"/>
                <a:ext cx="600964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l"/>
                <a:r>
                  <a:rPr lang="en-US" altLang="zh-CN" sz="2400" dirty="0">
                    <a:solidFill>
                      <a:srgbClr val="C00000"/>
                    </a:solidFill>
                    <a:latin typeface="Cambria Math" panose="02040503050406030204" charset="0"/>
                    <a:cs typeface="Cambria Math" panose="02040503050406030204" charset="0"/>
                    <a:sym typeface="+mn-ea"/>
                  </a:rPr>
                  <a:t>Fire</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rgbClr val="00B050"/>
                    </a:solidFill>
                    <a:latin typeface="Cambria Math" panose="02040503050406030204" charset="0"/>
                    <a:cs typeface="Cambria Math" panose="02040503050406030204" charset="0"/>
                    <a:sym typeface="+mn-ea"/>
                  </a:rPr>
                  <a:t>main</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2400" dirty="0">
                            <a:solidFill>
                              <a:schemeClr val="tx1"/>
                            </a:solidFill>
                            <a:latin typeface="Cambria Math" panose="02040503050406030204" charset="0"/>
                            <a:cs typeface="Cambria Math" panose="02040503050406030204" charset="0"/>
                            <a:sym typeface="+mn-ea"/>
                          </a:rPr>
                        </m:ctrlPr>
                      </m:radPr>
                      <m:deg/>
                      <m:e>
                        <m:r>
                          <m:rPr>
                            <m:sty m:val="p"/>
                          </m:rPr>
                          <a:rPr lang="en-US" altLang="zh-CN" sz="2400" dirty="0">
                            <a:solidFill>
                              <a:schemeClr val="tx1"/>
                            </a:solidFill>
                            <a:latin typeface="Cambria Math" panose="02040503050406030204" charset="0"/>
                            <a:cs typeface="Cambria Math" panose="02040503050406030204" charset="0"/>
                            <a:sym typeface="+mn-ea"/>
                          </a:rPr>
                          <m:t>sum</m:t>
                        </m:r>
                        <m:r>
                          <a:rPr lang="en-US" altLang="zh-CN" sz="2400" dirty="0">
                            <a:solidFill>
                              <a:schemeClr val="tx1"/>
                            </a:solidFill>
                            <a:latin typeface="Cambria Math" panose="02040503050406030204" charset="0"/>
                            <a:cs typeface="Cambria Math" panose="02040503050406030204" charset="0"/>
                            <a:sym typeface="+mn-ea"/>
                          </a:rPr>
                          <m:t>(</m:t>
                        </m:r>
                        <m:r>
                          <m:rPr>
                            <m:sty m:val="p"/>
                          </m:rPr>
                          <a:rPr lang="en-US" altLang="zh-CN" sz="2400" dirty="0">
                            <a:solidFill>
                              <a:srgbClr val="92D050"/>
                            </a:solidFill>
                            <a:latin typeface="Cambria Math" panose="02040503050406030204" charset="0"/>
                            <a:cs typeface="Cambria Math" panose="02040503050406030204" charset="0"/>
                            <a:sym typeface="+mn-ea"/>
                          </a:rPr>
                          <m:t>assist</m:t>
                        </m:r>
                        <m:r>
                          <a:rPr lang="en-US" altLang="zh-CN" sz="2400" dirty="0">
                            <a:solidFill>
                              <a:schemeClr val="tx1"/>
                            </a:solidFill>
                            <a:latin typeface="Cambria Math" panose="02040503050406030204" charset="0"/>
                            <a:cs typeface="Cambria Math" panose="02040503050406030204" charset="0"/>
                            <a:sym typeface="+mn-ea"/>
                          </a:rPr>
                          <m:t>)</m:t>
                        </m:r>
                      </m:e>
                    </m:rad>
                  </m:oMath>
                </a14:m>
                <a:r>
                  <a:rPr lang="en-US" altLang="zh-CN" sz="2400" dirty="0">
                    <a:solidFill>
                      <a:schemeClr val="tx1"/>
                    </a:solidFill>
                    <a:sym typeface="+mn-ea"/>
                  </a:rPr>
                  <a:t> </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Cambria Math" panose="02040503050406030204" charset="0"/>
                    <a:cs typeface="Cambria Math" panose="02040503050406030204" charset="0"/>
                    <a:sym typeface="+mn-ea"/>
                  </a:rPr>
                  <a:t>10</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Arial" panose="020B0604020202020204" pitchFamily="34" charset="0"/>
                    <a:sym typeface="+mn-ea"/>
                  </a:rPr>
                  <a:t>× </a:t>
                </a:r>
                <a:r>
                  <a:rPr lang="zh-CN" altLang="en-US" sz="2400" dirty="0">
                    <a:solidFill>
                      <a:schemeClr val="bg1">
                        <a:lumMod val="65000"/>
                      </a:schemeClr>
                    </a:solidFill>
                    <a:latin typeface="Cambria Math" panose="02040503050406030204" charset="0"/>
                    <a:cs typeface="Cambria Math" panose="02040503050406030204" charset="0"/>
                    <a:sym typeface="+mn-ea"/>
                  </a:rPr>
                  <a:t>ASSIST</a:t>
                </a:r>
                <a:r>
                  <a:rPr lang="zh-CN" altLang="en-US" sz="2400" dirty="0">
                    <a:solidFill>
                      <a:schemeClr val="bg1">
                        <a:lumMod val="65000"/>
                      </a:schemeClr>
                    </a:solidFill>
                    <a:latin typeface="Cambria Math" panose="02040503050406030204" charset="0"/>
                    <a:cs typeface="Cambria Math" panose="02040503050406030204" charset="0"/>
                    <a:sym typeface="+mn-ea"/>
                  </a:rPr>
                  <a:t> </a:t>
                </a:r>
                <a:endParaRPr lang="zh-CN" altLang="en-US" sz="24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6" name="标题 1"/>
              <p:cNvSpPr>
                <a:spLocks noRot="1" noChangeAspect="1" noMove="1" noResize="1" noEditPoints="1" noAdjustHandles="1" noChangeArrowheads="1" noChangeShapeType="1" noTextEdit="1"/>
              </p:cNvSpPr>
              <p:nvPr>
                <p:custDataLst>
                  <p:tags r:id="rId3"/>
                </p:custDataLst>
              </p:nvPr>
            </p:nvSpPr>
            <p:spPr>
              <a:xfrm>
                <a:off x="3091180" y="2168525"/>
                <a:ext cx="6009640" cy="597535"/>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下箭头 7"/>
          <p:cNvSpPr/>
          <p:nvPr/>
        </p:nvSpPr>
        <p:spPr>
          <a:xfrm>
            <a:off x="5857875" y="2960370"/>
            <a:ext cx="476250"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5"/>
          <a:stretch>
            <a:fillRect/>
          </a:stretch>
        </p:blipFill>
        <p:spPr>
          <a:xfrm>
            <a:off x="1224280" y="3547745"/>
            <a:ext cx="9744075" cy="72707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bldLvl="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custDataLst>
              <p:tags r:id="rId1"/>
            </p:custDataLst>
          </p:nvPr>
        </p:nvSpPr>
        <p:spPr>
          <a:xfrm>
            <a:off x="799465" y="2203450"/>
            <a:ext cx="5257800" cy="2442210"/>
          </a:xfrm>
        </p:spPr>
        <p:txBody>
          <a:bodyPr>
            <a:noAutofit/>
          </a:bodyPr>
          <a:lstStyle/>
          <a:p>
            <a:pPr algn="just">
              <a:lnSpc>
                <a:spcPct val="120000"/>
              </a:lnSpc>
            </a:pPr>
            <a:r>
              <a:rPr lang="en-US" altLang="zh-CN" sz="1800" dirty="0"/>
              <a:t>操作</a:t>
            </a:r>
            <a:r>
              <a:rPr lang="en-US" altLang="zh-CN" sz="1800" dirty="0">
                <a:sym typeface="+mn-ea"/>
              </a:rPr>
              <a:t>展示</a:t>
            </a:r>
            <a:r>
              <a:rPr lang="zh-CN" altLang="en-US" sz="1800" dirty="0">
                <a:sym typeface="+mn-ea"/>
              </a:rPr>
              <a:t>与</a:t>
            </a:r>
            <a:r>
              <a:rPr lang="en-US" altLang="zh-CN" sz="1800" dirty="0"/>
              <a:t>问题</a:t>
            </a:r>
            <a:r>
              <a:rPr lang="en-US" altLang="zh-CN" sz="1800" dirty="0">
                <a:sym typeface="+mn-ea"/>
              </a:rPr>
              <a:t>解决</a:t>
            </a:r>
            <a:endParaRPr lang="en-US" altLang="zh-CN" sz="1800" dirty="0"/>
          </a:p>
          <a:p>
            <a:pPr algn="just">
              <a:lnSpc>
                <a:spcPct val="120000"/>
              </a:lnSpc>
            </a:pPr>
            <a:endParaRPr lang="en-US" altLang="zh-CN" sz="1800" dirty="0"/>
          </a:p>
          <a:p>
            <a:pPr algn="just">
              <a:lnSpc>
                <a:spcPct val="120000"/>
              </a:lnSpc>
            </a:pPr>
            <a:r>
              <a:rPr lang="en-US" altLang="zh-CN" sz="1800" dirty="0"/>
              <a:t>算法</a:t>
            </a:r>
            <a:r>
              <a:rPr lang="zh-CN" altLang="en-US" sz="1800" dirty="0"/>
              <a:t>与</a:t>
            </a:r>
            <a:r>
              <a:rPr lang="en-US" altLang="zh-CN" sz="1800" dirty="0"/>
              <a:t>底层逻辑</a:t>
            </a:r>
            <a:endParaRPr lang="en-US" altLang="zh-CN" sz="1800" dirty="0"/>
          </a:p>
          <a:p>
            <a:pPr algn="just">
              <a:lnSpc>
                <a:spcPct val="120000"/>
              </a:lnSpc>
            </a:pPr>
            <a:endParaRPr lang="en-US" altLang="zh-CN" sz="1800" dirty="0"/>
          </a:p>
          <a:p>
            <a:pPr algn="just">
              <a:lnSpc>
                <a:spcPct val="120000"/>
              </a:lnSpc>
            </a:pPr>
            <a:r>
              <a:rPr lang="en-US" altLang="zh-CN" sz="1800" dirty="0"/>
              <a:t>可视化</a:t>
            </a:r>
            <a:r>
              <a:rPr lang="zh-CN" altLang="en-US" sz="1800" dirty="0"/>
              <a:t>系统</a:t>
            </a:r>
            <a:r>
              <a:rPr lang="en-US" altLang="zh-CN" sz="1800" dirty="0"/>
              <a:t>改进</a:t>
            </a:r>
            <a:endParaRPr lang="en-US" altLang="zh-CN" sz="1800" dirty="0"/>
          </a:p>
        </p:txBody>
      </p:sp>
      <p:pic>
        <p:nvPicPr>
          <p:cNvPr id="100" name="图片 99"/>
          <p:cNvPicPr/>
          <p:nvPr/>
        </p:nvPicPr>
        <p:blipFill>
          <a:blip r:embed="rId2"/>
          <a:srcRect r="32148"/>
          <a:stretch>
            <a:fillRect/>
          </a:stretch>
        </p:blipFill>
        <p:spPr>
          <a:xfrm>
            <a:off x="6096000" y="-8890"/>
            <a:ext cx="6988810" cy="6866890"/>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zh-CN" altLang="en-US" sz="2800" b="1" dirty="0">
                <a:sym typeface="+mn-ea"/>
              </a:rPr>
              <a:t>情况</a:t>
            </a:r>
            <a:r>
              <a:rPr lang="en-US" altLang="zh-CN" sz="2800" b="1" dirty="0">
                <a:sym typeface="+mn-ea"/>
              </a:rPr>
              <a:t> 1   </a:t>
            </a:r>
            <a:r>
              <a:rPr lang="zh-CN" altLang="en-US" sz="2800" dirty="0">
                <a:solidFill>
                  <a:schemeClr val="tx1"/>
                </a:solidFill>
                <a:sym typeface="+mn-ea"/>
              </a:rPr>
              <a:t>主战</a:t>
            </a:r>
            <a:r>
              <a:rPr lang="en-US" altLang="zh-CN" sz="2800" dirty="0">
                <a:solidFill>
                  <a:schemeClr val="tx1"/>
                </a:solidFill>
                <a:sym typeface="+mn-ea"/>
              </a:rPr>
              <a:t> + </a:t>
            </a:r>
            <a:r>
              <a:rPr lang="zh-CN" altLang="en-US" sz="2800" dirty="0">
                <a:solidFill>
                  <a:schemeClr val="tx1"/>
                </a:solidFill>
                <a:sym typeface="+mn-ea"/>
              </a:rPr>
              <a:t>增援</a:t>
            </a:r>
            <a:endParaRPr lang="zh-CN" altLang="en-US" sz="2800" dirty="0">
              <a:solidFill>
                <a:schemeClr val="tx1"/>
              </a:solidFill>
              <a:sym typeface="+mn-ea"/>
            </a:endParaRPr>
          </a:p>
        </p:txBody>
      </p:sp>
      <mc:AlternateContent xmlns:mc="http://schemas.openxmlformats.org/markup-compatibility/2006">
        <mc:Choice xmlns:a14="http://schemas.microsoft.com/office/drawing/2010/main" Requires="a14">
          <p:sp>
            <p:nvSpPr>
              <p:cNvPr id="6" name="标题 1"/>
              <p:cNvSpPr>
                <a:spLocks noGrp="1"/>
              </p:cNvSpPr>
              <p:nvPr>
                <p:custDataLst>
                  <p:tags r:id="rId2"/>
                </p:custDataLst>
              </p:nvPr>
            </p:nvSpPr>
            <p:spPr>
              <a:xfrm>
                <a:off x="3091180" y="2168525"/>
                <a:ext cx="600964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l"/>
                <a:r>
                  <a:rPr lang="en-US" altLang="zh-CN" sz="2400" dirty="0">
                    <a:solidFill>
                      <a:srgbClr val="C00000"/>
                    </a:solidFill>
                    <a:latin typeface="Cambria Math" panose="02040503050406030204" charset="0"/>
                    <a:cs typeface="Cambria Math" panose="02040503050406030204" charset="0"/>
                    <a:sym typeface="+mn-ea"/>
                  </a:rPr>
                  <a:t>Fire</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rgbClr val="00B050"/>
                    </a:solidFill>
                    <a:latin typeface="Cambria Math" panose="02040503050406030204" charset="0"/>
                    <a:cs typeface="Cambria Math" panose="02040503050406030204" charset="0"/>
                    <a:sym typeface="+mn-ea"/>
                  </a:rPr>
                  <a:t>main</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2400" dirty="0">
                            <a:solidFill>
                              <a:schemeClr val="tx1"/>
                            </a:solidFill>
                            <a:latin typeface="Cambria Math" panose="02040503050406030204" charset="0"/>
                            <a:cs typeface="Cambria Math" panose="02040503050406030204" charset="0"/>
                            <a:sym typeface="+mn-ea"/>
                          </a:rPr>
                        </m:ctrlPr>
                      </m:radPr>
                      <m:deg/>
                      <m:e>
                        <m:r>
                          <m:rPr>
                            <m:sty m:val="p"/>
                          </m:rPr>
                          <a:rPr lang="en-US" altLang="zh-CN" sz="2400" dirty="0">
                            <a:solidFill>
                              <a:schemeClr val="tx1"/>
                            </a:solidFill>
                            <a:latin typeface="Cambria Math" panose="02040503050406030204" charset="0"/>
                            <a:cs typeface="Cambria Math" panose="02040503050406030204" charset="0"/>
                            <a:sym typeface="+mn-ea"/>
                          </a:rPr>
                          <m:t>sum</m:t>
                        </m:r>
                        <m:r>
                          <a:rPr lang="en-US" altLang="zh-CN" sz="2400" dirty="0">
                            <a:solidFill>
                              <a:schemeClr val="tx1"/>
                            </a:solidFill>
                            <a:latin typeface="Cambria Math" panose="02040503050406030204" charset="0"/>
                            <a:cs typeface="Cambria Math" panose="02040503050406030204" charset="0"/>
                            <a:sym typeface="+mn-ea"/>
                          </a:rPr>
                          <m:t>(</m:t>
                        </m:r>
                        <m:r>
                          <m:rPr>
                            <m:sty m:val="p"/>
                          </m:rPr>
                          <a:rPr lang="en-US" altLang="zh-CN" sz="2400" dirty="0">
                            <a:solidFill>
                              <a:srgbClr val="92D050"/>
                            </a:solidFill>
                            <a:latin typeface="Cambria Math" panose="02040503050406030204" charset="0"/>
                            <a:cs typeface="Cambria Math" panose="02040503050406030204" charset="0"/>
                            <a:sym typeface="+mn-ea"/>
                          </a:rPr>
                          <m:t>assist</m:t>
                        </m:r>
                        <m:r>
                          <a:rPr lang="en-US" altLang="zh-CN" sz="2400" dirty="0">
                            <a:solidFill>
                              <a:schemeClr val="tx1"/>
                            </a:solidFill>
                            <a:latin typeface="Cambria Math" panose="02040503050406030204" charset="0"/>
                            <a:cs typeface="Cambria Math" panose="02040503050406030204" charset="0"/>
                            <a:sym typeface="+mn-ea"/>
                          </a:rPr>
                          <m:t>)</m:t>
                        </m:r>
                      </m:e>
                    </m:rad>
                  </m:oMath>
                </a14:m>
                <a:r>
                  <a:rPr lang="en-US" altLang="zh-CN" sz="2400" dirty="0">
                    <a:solidFill>
                      <a:schemeClr val="tx1"/>
                    </a:solidFill>
                    <a:sym typeface="+mn-ea"/>
                  </a:rPr>
                  <a:t> </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Cambria Math" panose="02040503050406030204" charset="0"/>
                    <a:cs typeface="Cambria Math" panose="02040503050406030204" charset="0"/>
                    <a:sym typeface="+mn-ea"/>
                  </a:rPr>
                  <a:t>10</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Arial" panose="020B0604020202020204" pitchFamily="34" charset="0"/>
                    <a:sym typeface="+mn-ea"/>
                  </a:rPr>
                  <a:t>× </a:t>
                </a:r>
                <a:r>
                  <a:rPr lang="zh-CN" altLang="en-US" sz="2400" dirty="0">
                    <a:solidFill>
                      <a:schemeClr val="bg1">
                        <a:lumMod val="65000"/>
                      </a:schemeClr>
                    </a:solidFill>
                    <a:latin typeface="Cambria Math" panose="02040503050406030204" charset="0"/>
                    <a:cs typeface="Cambria Math" panose="02040503050406030204" charset="0"/>
                    <a:sym typeface="+mn-ea"/>
                  </a:rPr>
                  <a:t>ASSIST</a:t>
                </a:r>
                <a:r>
                  <a:rPr lang="zh-CN" altLang="en-US" sz="2400" dirty="0">
                    <a:solidFill>
                      <a:schemeClr val="bg1">
                        <a:lumMod val="65000"/>
                      </a:schemeClr>
                    </a:solidFill>
                    <a:latin typeface="Cambria Math" panose="02040503050406030204" charset="0"/>
                    <a:cs typeface="Cambria Math" panose="02040503050406030204" charset="0"/>
                    <a:sym typeface="+mn-ea"/>
                  </a:rPr>
                  <a:t> </a:t>
                </a:r>
                <a:endParaRPr lang="zh-CN" altLang="en-US" sz="24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6" name="标题 1"/>
              <p:cNvSpPr>
                <a:spLocks noRot="1" noChangeAspect="1" noMove="1" noResize="1" noEditPoints="1" noAdjustHandles="1" noChangeArrowheads="1" noChangeShapeType="1" noTextEdit="1"/>
              </p:cNvSpPr>
              <p:nvPr>
                <p:custDataLst>
                  <p:tags r:id="rId3"/>
                </p:custDataLst>
              </p:nvPr>
            </p:nvSpPr>
            <p:spPr>
              <a:xfrm>
                <a:off x="3091180" y="2168525"/>
                <a:ext cx="6009640" cy="59753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标题 1"/>
              <p:cNvSpPr>
                <a:spLocks noGrp="1"/>
              </p:cNvSpPr>
              <p:nvPr>
                <p:custDataLst>
                  <p:tags r:id="rId5"/>
                </p:custDataLst>
              </p:nvPr>
            </p:nvSpPr>
            <p:spPr>
              <a:xfrm>
                <a:off x="113030" y="3576955"/>
                <a:ext cx="12079605"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2000" dirty="0">
                    <a:solidFill>
                      <a:schemeClr val="bg1">
                        <a:lumMod val="65000"/>
                      </a:schemeClr>
                    </a:solidFill>
                    <a:latin typeface="Cambria Math" panose="02040503050406030204" charset="0"/>
                    <a:cs typeface="Cambria Math" panose="02040503050406030204" charset="0"/>
                    <a:sym typeface="+mn-ea"/>
                  </a:rPr>
                  <a:t> </a:t>
                </a:r>
                <a:r>
                  <a:rPr lang="zh-CN" altLang="en-US" sz="1800" dirty="0">
                    <a:solidFill>
                      <a:srgbClr val="C00000"/>
                    </a:solidFill>
                    <a:latin typeface="Cambria Math" panose="02040503050406030204" charset="0"/>
                    <a:cs typeface="Cambria Math" panose="02040503050406030204" charset="0"/>
                    <a:sym typeface="+mn-ea"/>
                  </a:rPr>
                  <a:t>某一场火灾的强度</a:t>
                </a:r>
                <a:r>
                  <a:rPr lang="en-US" altLang="zh-CN" sz="1800" dirty="0">
                    <a:solidFill>
                      <a:srgbClr val="C00000"/>
                    </a:solidFill>
                    <a:latin typeface="Cambria Math" panose="02040503050406030204" charset="0"/>
                    <a:cs typeface="Cambria Math" panose="02040503050406030204" charset="0"/>
                    <a:sym typeface="+mn-ea"/>
                  </a:rPr>
                  <a:t> </a:t>
                </a:r>
                <a:r>
                  <a:rPr lang="en-US" altLang="zh-CN" sz="1800" dirty="0">
                    <a:solidFill>
                      <a:schemeClr val="tx1"/>
                    </a:solidFill>
                    <a:latin typeface="Cambria Math" panose="02040503050406030204" charset="0"/>
                    <a:cs typeface="Cambria Math" panose="02040503050406030204" charset="0"/>
                    <a:sym typeface="+mn-ea"/>
                  </a:rPr>
                  <a:t>=</a:t>
                </a:r>
                <a:r>
                  <a:rPr lang="en-US" altLang="zh-CN" sz="1800" dirty="0">
                    <a:solidFill>
                      <a:schemeClr val="bg1">
                        <a:lumMod val="65000"/>
                      </a:schemeClr>
                    </a:solidFill>
                    <a:latin typeface="Cambria Math" panose="02040503050406030204" charset="0"/>
                    <a:cs typeface="Cambria Math" panose="02040503050406030204" charset="0"/>
                    <a:sym typeface="+mn-ea"/>
                  </a:rPr>
                  <a:t> </a:t>
                </a:r>
                <a:r>
                  <a:rPr lang="zh-CN" altLang="en-US" sz="1800" dirty="0">
                    <a:solidFill>
                      <a:srgbClr val="00B050"/>
                    </a:solidFill>
                    <a:latin typeface="Cambria Math" panose="02040503050406030204" charset="0"/>
                    <a:cs typeface="Cambria Math" panose="02040503050406030204" charset="0"/>
                    <a:sym typeface="+mn-ea"/>
                  </a:rPr>
                  <a:t>主战消防站能力</a:t>
                </a:r>
                <a:r>
                  <a:rPr lang="en-US" altLang="zh-CN" sz="1800" dirty="0">
                    <a:solidFill>
                      <a:schemeClr val="bg1">
                        <a:lumMod val="65000"/>
                      </a:schemeClr>
                    </a:solidFill>
                    <a:latin typeface="Cambria Math" panose="02040503050406030204" charset="0"/>
                    <a:cs typeface="Cambria Math" panose="02040503050406030204" charset="0"/>
                    <a:sym typeface="+mn-ea"/>
                  </a:rPr>
                  <a:t> </a:t>
                </a:r>
                <a:r>
                  <a:rPr lang="en-US" altLang="zh-CN" sz="18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1800" dirty="0">
                            <a:solidFill>
                              <a:schemeClr val="tx1"/>
                            </a:solidFill>
                            <a:latin typeface="Cambria Math" panose="02040503050406030204" charset="0"/>
                            <a:cs typeface="Cambria Math" panose="02040503050406030204" charset="0"/>
                            <a:sym typeface="+mn-ea"/>
                          </a:rPr>
                        </m:ctrlPr>
                      </m:radPr>
                      <m:deg/>
                      <m:e>
                        <m:r>
                          <m:rPr>
                            <m:sty m:val="p"/>
                          </m:rPr>
                          <a:rPr lang="en-US" altLang="zh-CN" sz="1800" dirty="0">
                            <a:solidFill>
                              <a:schemeClr val="tx1"/>
                            </a:solidFill>
                            <a:latin typeface="Cambria Math" panose="02040503050406030204" charset="0"/>
                            <a:cs typeface="Cambria Math" panose="02040503050406030204" charset="0"/>
                            <a:sym typeface="+mn-ea"/>
                          </a:rPr>
                          <m:t>sum</m:t>
                        </m:r>
                        <m:r>
                          <a:rPr lang="en-US" altLang="zh-CN" sz="1800" dirty="0">
                            <a:solidFill>
                              <a:schemeClr val="tx1"/>
                            </a:solidFill>
                            <a:latin typeface="Cambria Math" panose="02040503050406030204" charset="0"/>
                            <a:cs typeface="Cambria Math" panose="02040503050406030204" charset="0"/>
                            <a:sym typeface="+mn-ea"/>
                          </a:rPr>
                          <m:t>(</m:t>
                        </m:r>
                        <m:r>
                          <a:rPr lang="zh-CN" altLang="en-US" sz="1800" dirty="0">
                            <a:solidFill>
                              <a:srgbClr val="92D050"/>
                            </a:solidFill>
                            <a:latin typeface="Cambria Math" panose="02040503050406030204" charset="0"/>
                            <a:cs typeface="Cambria Math" panose="02040503050406030204" charset="0"/>
                            <a:sym typeface="+mn-ea"/>
                          </a:rPr>
                          <m:t>增援消防站能力</m:t>
                        </m:r>
                        <m:r>
                          <a:rPr lang="en-US" altLang="zh-CN" sz="1800" dirty="0">
                            <a:solidFill>
                              <a:schemeClr val="tx1"/>
                            </a:solidFill>
                            <a:latin typeface="Cambria Math" panose="02040503050406030204" charset="0"/>
                            <a:cs typeface="Cambria Math" panose="02040503050406030204" charset="0"/>
                            <a:sym typeface="+mn-ea"/>
                          </a:rPr>
                          <m:t>)</m:t>
                        </m:r>
                      </m:e>
                    </m:rad>
                  </m:oMath>
                </a14:m>
                <a:r>
                  <a:rPr lang="en-US" altLang="zh-CN" sz="1800" dirty="0">
                    <a:solidFill>
                      <a:schemeClr val="tx1"/>
                    </a:solidFill>
                    <a:sym typeface="+mn-ea"/>
                  </a:rPr>
                  <a:t> </a:t>
                </a:r>
                <a:r>
                  <a:rPr lang="en-US" altLang="zh-CN" sz="1800" dirty="0">
                    <a:solidFill>
                      <a:schemeClr val="tx1"/>
                    </a:solidFill>
                    <a:latin typeface="Arial" panose="020B0604020202020204" pitchFamily="34" charset="0"/>
                    <a:sym typeface="+mn-ea"/>
                  </a:rPr>
                  <a:t>× </a:t>
                </a:r>
                <a:r>
                  <a:rPr lang="en-US" altLang="zh-CN" sz="1800" dirty="0">
                    <a:solidFill>
                      <a:schemeClr val="tx1"/>
                    </a:solidFill>
                    <a:latin typeface="Cambria Math" panose="02040503050406030204" charset="0"/>
                    <a:cs typeface="Cambria Math" panose="02040503050406030204" charset="0"/>
                    <a:sym typeface="+mn-ea"/>
                  </a:rPr>
                  <a:t>10</a:t>
                </a:r>
                <a:r>
                  <a:rPr lang="en-US" altLang="zh-CN" sz="1800" dirty="0">
                    <a:solidFill>
                      <a:schemeClr val="tx1"/>
                    </a:solidFill>
                    <a:latin typeface="Arial" panose="020B0604020202020204" pitchFamily="34" charset="0"/>
                    <a:sym typeface="+mn-ea"/>
                  </a:rPr>
                  <a:t> × </a:t>
                </a:r>
                <a:r>
                  <a:rPr lang="zh-CN" altLang="en-US" sz="1800" dirty="0">
                    <a:solidFill>
                      <a:schemeClr val="bg1">
                        <a:lumMod val="65000"/>
                      </a:schemeClr>
                    </a:solidFill>
                    <a:sym typeface="+mn-ea"/>
                  </a:rPr>
                  <a:t>增援消防站能力系数（</a:t>
                </a:r>
                <a:r>
                  <a:rPr lang="en-US" altLang="zh-CN" sz="1800" dirty="0">
                    <a:solidFill>
                      <a:schemeClr val="bg1">
                        <a:lumMod val="65000"/>
                      </a:schemeClr>
                    </a:solidFill>
                    <a:sym typeface="+mn-ea"/>
                  </a:rPr>
                  <a:t>0.33</a:t>
                </a:r>
                <a:r>
                  <a:rPr lang="zh-CN" altLang="en-US" sz="1800" dirty="0">
                    <a:solidFill>
                      <a:schemeClr val="bg1">
                        <a:lumMod val="65000"/>
                      </a:schemeClr>
                    </a:solidFill>
                    <a:sym typeface="+mn-ea"/>
                  </a:rPr>
                  <a:t>）</a:t>
                </a:r>
                <a:r>
                  <a:rPr lang="en-US" altLang="zh-CN" sz="1800" dirty="0">
                    <a:solidFill>
                      <a:schemeClr val="bg1">
                        <a:lumMod val="65000"/>
                      </a:schemeClr>
                    </a:solidFill>
                    <a:sym typeface="+mn-ea"/>
                  </a:rPr>
                  <a:t>  </a:t>
                </a:r>
                <a:endParaRPr lang="en-US" altLang="zh-CN" sz="18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7" name="标题 1"/>
              <p:cNvSpPr>
                <a:spLocks noRot="1" noChangeAspect="1" noMove="1" noResize="1" noEditPoints="1" noAdjustHandles="1" noChangeArrowheads="1" noChangeShapeType="1" noTextEdit="1"/>
              </p:cNvSpPr>
              <p:nvPr>
                <p:custDataLst>
                  <p:tags r:id="rId6"/>
                </p:custDataLst>
              </p:nvPr>
            </p:nvSpPr>
            <p:spPr>
              <a:xfrm>
                <a:off x="113030" y="3576955"/>
                <a:ext cx="12079605" cy="597535"/>
              </a:xfrm>
              <a:prstGeom prst="rect">
                <a:avLst/>
              </a:prstGeom>
              <a:blipFill rotWithShape="1">
                <a:blip r:embed="rId7"/>
                <a:stretch>
                  <a:fillRect/>
                </a:stretch>
              </a:blipFill>
            </p:spPr>
            <p:txBody>
              <a:bodyPr/>
              <a:lstStyle/>
              <a:p>
                <a:r>
                  <a:rPr lang="zh-CN" altLang="en-US">
                    <a:noFill/>
                  </a:rPr>
                  <a:t> </a:t>
                </a:r>
              </a:p>
            </p:txBody>
          </p:sp>
        </mc:Fallback>
      </mc:AlternateContent>
      <p:sp>
        <p:nvSpPr>
          <p:cNvPr id="8" name="下箭头 7"/>
          <p:cNvSpPr/>
          <p:nvPr/>
        </p:nvSpPr>
        <p:spPr>
          <a:xfrm>
            <a:off x="5857875" y="2960370"/>
            <a:ext cx="476250"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0" y="4744720"/>
            <a:ext cx="12192000" cy="2377440"/>
          </a:xfrm>
          <a:prstGeom prst="roundRect">
            <a:avLst>
              <a:gd name="adj" fmla="val 1367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简单证明：</a:t>
            </a:r>
            <a:r>
              <a:rPr lang="en-US" altLang="zh-CN" sz="2000">
                <a:solidFill>
                  <a:schemeClr val="bg1"/>
                </a:solidFill>
              </a:rPr>
              <a:t> </a:t>
            </a:r>
            <a:r>
              <a:rPr lang="en-US" altLang="zh-CN" sz="2000" dirty="0">
                <a:solidFill>
                  <a:schemeClr val="bg1"/>
                </a:solidFill>
                <a:sym typeface="+mn-ea"/>
              </a:rPr>
              <a:t>Identity_fire</a:t>
            </a:r>
            <a:r>
              <a:rPr lang="en-US" altLang="zh-CN" sz="2000">
                <a:solidFill>
                  <a:schemeClr val="bg1"/>
                </a:solidFill>
              </a:rPr>
              <a:t> = </a:t>
            </a:r>
            <a:r>
              <a:rPr lang="en-US" altLang="zh-CN" sz="2000" dirty="0">
                <a:solidFill>
                  <a:schemeClr val="bg1"/>
                </a:solidFill>
                <a:sym typeface="+mn-ea"/>
              </a:rPr>
              <a:t>Identity_station</a:t>
            </a:r>
            <a:r>
              <a:rPr lang="en-US" altLang="zh-CN" sz="2000">
                <a:solidFill>
                  <a:schemeClr val="bg1"/>
                </a:solidFill>
              </a:rPr>
              <a:t> + </a:t>
            </a:r>
            <a:r>
              <a:rPr lang="en-US" altLang="zh-CN" sz="2000">
                <a:solidFill>
                  <a:schemeClr val="bg1"/>
                </a:solidFill>
                <a:latin typeface="Arial" panose="020B0604020202020204" pitchFamily="34" charset="0"/>
                <a:cs typeface="Arial" panose="020B0604020202020204" pitchFamily="34" charset="0"/>
              </a:rPr>
              <a:t>√0 </a:t>
            </a:r>
            <a:r>
              <a:rPr lang="en-US" altLang="zh-CN" sz="2000">
                <a:solidFill>
                  <a:schemeClr val="bg1"/>
                </a:solidFill>
                <a:sym typeface="+mn-ea"/>
              </a:rPr>
              <a:t>× 10 × ASSIST = 100 + 0 = 100 </a:t>
            </a:r>
            <a:endParaRPr lang="en-US" altLang="zh-CN" sz="2000">
              <a:solidFill>
                <a:schemeClr val="bg1"/>
              </a:solidFill>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6" grpId="1"/>
      <p:bldP spid="9" grpId="0" bldLvl="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zh-CN" altLang="en-US" sz="2800" b="1" dirty="0">
                <a:sym typeface="+mn-ea"/>
              </a:rPr>
              <a:t>情况</a:t>
            </a:r>
            <a:r>
              <a:rPr lang="en-US" altLang="zh-CN" sz="2800" b="1" dirty="0">
                <a:sym typeface="+mn-ea"/>
              </a:rPr>
              <a:t> 2</a:t>
            </a:r>
            <a:r>
              <a:rPr lang="en-US" altLang="zh-CN" sz="2800" dirty="0">
                <a:sym typeface="+mn-ea"/>
              </a:rPr>
              <a:t>   </a:t>
            </a:r>
            <a:r>
              <a:rPr lang="zh-CN" altLang="en-US" sz="2800" dirty="0">
                <a:solidFill>
                  <a:schemeClr val="tx1"/>
                </a:solidFill>
                <a:sym typeface="+mn-ea"/>
              </a:rPr>
              <a:t>只有增援</a:t>
            </a:r>
            <a:endParaRPr lang="zh-CN" altLang="en-US" sz="2800" dirty="0">
              <a:solidFill>
                <a:schemeClr val="tx1"/>
              </a:solidFill>
              <a:sym typeface="+mn-ea"/>
            </a:endParaRPr>
          </a:p>
        </p:txBody>
      </p:sp>
      <p:sp>
        <p:nvSpPr>
          <p:cNvPr id="5" name="标题 1"/>
          <p:cNvSpPr>
            <a:spLocks noGrp="1"/>
          </p:cNvSpPr>
          <p:nvPr>
            <p:custDataLst>
              <p:tags r:id="rId2"/>
            </p:custDataLst>
          </p:nvPr>
        </p:nvSpPr>
        <p:spPr>
          <a:xfrm>
            <a:off x="838200" y="1329055"/>
            <a:ext cx="3654425"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endParaRPr lang="zh-CN" altLang="en-US" sz="2000" dirty="0">
              <a:solidFill>
                <a:schemeClr val="tx1"/>
              </a:solidFill>
              <a:sym typeface="+mn-ea"/>
            </a:endParaRPr>
          </a:p>
        </p:txBody>
      </p:sp>
      <p:sp>
        <p:nvSpPr>
          <p:cNvPr id="6" name="文本框 5"/>
          <p:cNvSpPr txBox="1"/>
          <p:nvPr/>
        </p:nvSpPr>
        <p:spPr>
          <a:xfrm>
            <a:off x="838200" y="1504315"/>
            <a:ext cx="10676255" cy="398780"/>
          </a:xfrm>
          <a:prstGeom prst="rect">
            <a:avLst/>
          </a:prstGeom>
          <a:noFill/>
        </p:spPr>
        <p:txBody>
          <a:bodyPr wrap="square" rtlCol="0">
            <a:spAutoFit/>
          </a:bodyPr>
          <a:p>
            <a:r>
              <a:rPr lang="zh-CN" altLang="en-US"/>
              <a:t>找到增援消防站中能力最小的消防站</a:t>
            </a:r>
            <a:r>
              <a:rPr lang="en-US" altLang="zh-CN"/>
              <a:t> </a:t>
            </a:r>
            <a:r>
              <a:rPr lang="zh-CN" altLang="en-US" sz="2000" dirty="0">
                <a:solidFill>
                  <a:srgbClr val="92D050"/>
                </a:solidFill>
                <a:latin typeface="Arial" panose="020B0604020202020204" pitchFamily="34" charset="0"/>
                <a:ea typeface="+mj-ea"/>
                <a:cs typeface="Arial" panose="020B0604020202020204" pitchFamily="34" charset="0"/>
              </a:rPr>
              <a:t>smallest_station</a:t>
            </a:r>
            <a:r>
              <a:rPr lang="en-US" altLang="zh-CN" sz="2000" dirty="0">
                <a:solidFill>
                  <a:srgbClr val="92D050"/>
                </a:solidFill>
                <a:latin typeface="Arial" panose="020B0604020202020204" pitchFamily="34" charset="0"/>
                <a:ea typeface="+mj-ea"/>
                <a:cs typeface="Arial" panose="020B0604020202020204" pitchFamily="34" charset="0"/>
              </a:rPr>
              <a:t> </a:t>
            </a:r>
            <a:r>
              <a:rPr lang="zh-CN" altLang="en-US" sz="1800">
                <a:solidFill>
                  <a:schemeClr val="tx1"/>
                </a:solidFill>
              </a:rPr>
              <a:t>,</a:t>
            </a:r>
            <a:r>
              <a:rPr lang="en-US" altLang="zh-CN" sz="1800">
                <a:solidFill>
                  <a:schemeClr val="tx1"/>
                </a:solidFill>
              </a:rPr>
              <a:t> </a:t>
            </a:r>
            <a:r>
              <a:rPr lang="zh-CN" altLang="en-US" sz="1800">
                <a:solidFill>
                  <a:schemeClr val="tx1"/>
                </a:solidFill>
              </a:rPr>
              <a:t>将其看作为主战</a:t>
            </a:r>
            <a:r>
              <a:rPr lang="zh-CN" altLang="en-US" sz="1800">
                <a:solidFill>
                  <a:schemeClr val="tx1"/>
                </a:solidFill>
              </a:rPr>
              <a:t>消防站</a:t>
            </a:r>
            <a:endParaRPr lang="zh-CN" altLang="en-US" sz="1800">
              <a:solidFill>
                <a:schemeClr val="tx1"/>
              </a:solidFill>
            </a:endParaRPr>
          </a:p>
        </p:txBody>
      </p:sp>
      <mc:AlternateContent xmlns:mc="http://schemas.openxmlformats.org/markup-compatibility/2006">
        <mc:Choice xmlns:a14="http://schemas.microsoft.com/office/drawing/2010/main" Requires="a14">
          <p:sp>
            <p:nvSpPr>
              <p:cNvPr id="8" name="标题 1"/>
              <p:cNvSpPr>
                <a:spLocks noGrp="1"/>
              </p:cNvSpPr>
              <p:nvPr>
                <p:custDataLst>
                  <p:tags r:id="rId3"/>
                </p:custDataLst>
              </p:nvPr>
            </p:nvSpPr>
            <p:spPr>
              <a:xfrm>
                <a:off x="838200" y="2533015"/>
                <a:ext cx="1051560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2400" dirty="0">
                    <a:solidFill>
                      <a:srgbClr val="C00000"/>
                    </a:solidFill>
                    <a:latin typeface="Cambria Math" panose="02040503050406030204" charset="0"/>
                    <a:cs typeface="Cambria Math" panose="02040503050406030204" charset="0"/>
                    <a:sym typeface="+mn-ea"/>
                  </a:rPr>
                  <a:t>Fire</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rgbClr val="92D050"/>
                    </a:solidFill>
                    <a:latin typeface="Cambria Math" panose="02040503050406030204" charset="0"/>
                    <a:cs typeface="Cambria Math" panose="02040503050406030204" charset="0"/>
                    <a:sym typeface="+mn-ea"/>
                  </a:rPr>
                  <a:t>smallest_station</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2400" dirty="0">
                            <a:solidFill>
                              <a:schemeClr val="tx1"/>
                            </a:solidFill>
                            <a:latin typeface="Cambria Math" panose="02040503050406030204" charset="0"/>
                            <a:cs typeface="Cambria Math" panose="02040503050406030204" charset="0"/>
                            <a:sym typeface="+mn-ea"/>
                          </a:rPr>
                        </m:ctrlPr>
                      </m:radPr>
                      <m:deg/>
                      <m:e>
                        <m:r>
                          <m:rPr>
                            <m:sty m:val="p"/>
                          </m:rPr>
                          <a:rPr lang="en-US" altLang="zh-CN" sz="2400" dirty="0">
                            <a:solidFill>
                              <a:schemeClr val="tx1"/>
                            </a:solidFill>
                            <a:latin typeface="Cambria Math" panose="02040503050406030204" charset="0"/>
                            <a:cs typeface="Cambria Math" panose="02040503050406030204" charset="0"/>
                            <a:sym typeface="+mn-ea"/>
                          </a:rPr>
                          <m:t>sum</m:t>
                        </m:r>
                        <m:r>
                          <a:rPr lang="en-US" altLang="zh-CN" sz="2400" dirty="0">
                            <a:solidFill>
                              <a:schemeClr val="tx1"/>
                            </a:solidFill>
                            <a:latin typeface="Cambria Math" panose="02040503050406030204" charset="0"/>
                            <a:cs typeface="Cambria Math" panose="02040503050406030204" charset="0"/>
                            <a:sym typeface="+mn-ea"/>
                          </a:rPr>
                          <m:t>(</m:t>
                        </m:r>
                        <m:r>
                          <m:rPr>
                            <m:sty m:val="p"/>
                          </m:rPr>
                          <a:rPr lang="en-US" altLang="zh-CN" sz="2400" dirty="0">
                            <a:solidFill>
                              <a:srgbClr val="92D050"/>
                            </a:solidFill>
                            <a:latin typeface="Cambria Math" panose="02040503050406030204" charset="0"/>
                            <a:cs typeface="Cambria Math" panose="02040503050406030204" charset="0"/>
                            <a:sym typeface="+mn-ea"/>
                          </a:rPr>
                          <m:t>assist</m:t>
                        </m:r>
                        <m:r>
                          <a:rPr lang="en-US" altLang="zh-CN" sz="2400" dirty="0">
                            <a:solidFill>
                              <a:schemeClr val="tx1"/>
                            </a:solidFill>
                            <a:latin typeface="Cambria Math" panose="02040503050406030204" charset="0"/>
                            <a:cs typeface="Cambria Math" panose="02040503050406030204" charset="0"/>
                            <a:sym typeface="+mn-ea"/>
                          </a:rPr>
                          <m:t>)</m:t>
                        </m:r>
                      </m:e>
                    </m:rad>
                  </m:oMath>
                </a14:m>
                <a:r>
                  <a:rPr lang="en-US" altLang="zh-CN" sz="2400" dirty="0">
                    <a:solidFill>
                      <a:schemeClr val="tx1"/>
                    </a:solidFill>
                    <a:sym typeface="+mn-ea"/>
                  </a:rPr>
                  <a:t> </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Cambria Math" panose="02040503050406030204" charset="0"/>
                    <a:cs typeface="Cambria Math" panose="02040503050406030204" charset="0"/>
                    <a:sym typeface="+mn-ea"/>
                  </a:rPr>
                  <a:t>10</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Arial" panose="020B0604020202020204" pitchFamily="34" charset="0"/>
                    <a:sym typeface="+mn-ea"/>
                  </a:rPr>
                  <a:t>× </a:t>
                </a:r>
                <a:r>
                  <a:rPr lang="zh-CN" altLang="en-US" sz="2400" dirty="0">
                    <a:solidFill>
                      <a:schemeClr val="bg1">
                        <a:lumMod val="65000"/>
                      </a:schemeClr>
                    </a:solidFill>
                    <a:latin typeface="Cambria Math" panose="02040503050406030204" charset="0"/>
                    <a:cs typeface="Cambria Math" panose="02040503050406030204" charset="0"/>
                    <a:sym typeface="+mn-ea"/>
                  </a:rPr>
                  <a:t>ASSIST</a:t>
                </a:r>
                <a:r>
                  <a:rPr lang="zh-CN" altLang="en-US" sz="2400" dirty="0">
                    <a:solidFill>
                      <a:schemeClr val="bg1">
                        <a:lumMod val="65000"/>
                      </a:schemeClr>
                    </a:solidFill>
                    <a:latin typeface="Cambria Math" panose="02040503050406030204" charset="0"/>
                    <a:cs typeface="Cambria Math" panose="02040503050406030204" charset="0"/>
                    <a:sym typeface="+mn-ea"/>
                  </a:rPr>
                  <a:t> </a:t>
                </a:r>
                <a:endParaRPr lang="zh-CN" altLang="en-US" sz="24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8" name="标题 1"/>
              <p:cNvSpPr>
                <a:spLocks noRot="1" noChangeAspect="1" noMove="1" noResize="1" noEditPoints="1" noAdjustHandles="1" noChangeArrowheads="1" noChangeShapeType="1" noTextEdit="1"/>
              </p:cNvSpPr>
              <p:nvPr>
                <p:custDataLst>
                  <p:tags r:id="rId4"/>
                </p:custDataLst>
              </p:nvPr>
            </p:nvSpPr>
            <p:spPr>
              <a:xfrm>
                <a:off x="838200" y="2533015"/>
                <a:ext cx="10515600" cy="597535"/>
              </a:xfrm>
              <a:prstGeom prst="rect">
                <a:avLst/>
              </a:prstGeom>
              <a:blipFill rotWithShape="1">
                <a:blip r:embed="rId5"/>
                <a:stretch>
                  <a:fillRect/>
                </a:stretch>
              </a:blipFill>
            </p:spPr>
            <p:txBody>
              <a:bodyPr/>
              <a:lstStyle/>
              <a:p>
                <a:r>
                  <a:rPr lang="zh-CN" altLang="en-US">
                    <a:noFill/>
                  </a:rPr>
                  <a:t> </a:t>
                </a:r>
              </a:p>
            </p:txBody>
          </p:sp>
        </mc:Fallback>
      </mc:AlternateContent>
      <p:sp>
        <p:nvSpPr>
          <p:cNvPr id="9" name="下箭头 8"/>
          <p:cNvSpPr/>
          <p:nvPr>
            <p:custDataLst>
              <p:tags r:id="rId6"/>
            </p:custDataLst>
          </p:nvPr>
        </p:nvSpPr>
        <p:spPr>
          <a:xfrm>
            <a:off x="5884545" y="3416300"/>
            <a:ext cx="476250"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0" name="标题 1"/>
              <p:cNvSpPr>
                <a:spLocks noGrp="1"/>
              </p:cNvSpPr>
              <p:nvPr>
                <p:custDataLst>
                  <p:tags r:id="rId7"/>
                </p:custDataLst>
              </p:nvPr>
            </p:nvSpPr>
            <p:spPr>
              <a:xfrm>
                <a:off x="56515" y="4111625"/>
                <a:ext cx="12079605"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2000" dirty="0">
                    <a:solidFill>
                      <a:schemeClr val="bg1">
                        <a:lumMod val="65000"/>
                      </a:schemeClr>
                    </a:solidFill>
                    <a:latin typeface="Cambria Math" panose="02040503050406030204" charset="0"/>
                    <a:cs typeface="Cambria Math" panose="02040503050406030204" charset="0"/>
                    <a:sym typeface="+mn-ea"/>
                  </a:rPr>
                  <a:t> </a:t>
                </a:r>
                <a:r>
                  <a:rPr lang="zh-CN" altLang="en-US" sz="1800" dirty="0">
                    <a:solidFill>
                      <a:srgbClr val="C00000"/>
                    </a:solidFill>
                    <a:latin typeface="Cambria Math" panose="02040503050406030204" charset="0"/>
                    <a:cs typeface="Cambria Math" panose="02040503050406030204" charset="0"/>
                    <a:sym typeface="+mn-ea"/>
                  </a:rPr>
                  <a:t>某一场火灾的强度</a:t>
                </a:r>
                <a:r>
                  <a:rPr lang="en-US" altLang="zh-CN" sz="1800" dirty="0">
                    <a:solidFill>
                      <a:srgbClr val="C00000"/>
                    </a:solidFill>
                    <a:latin typeface="Cambria Math" panose="02040503050406030204" charset="0"/>
                    <a:cs typeface="Cambria Math" panose="02040503050406030204" charset="0"/>
                    <a:sym typeface="+mn-ea"/>
                  </a:rPr>
                  <a:t> </a:t>
                </a:r>
                <a:r>
                  <a:rPr lang="en-US" altLang="zh-CN" sz="1800" dirty="0">
                    <a:solidFill>
                      <a:schemeClr val="tx1"/>
                    </a:solidFill>
                    <a:latin typeface="Cambria Math" panose="02040503050406030204" charset="0"/>
                    <a:cs typeface="Cambria Math" panose="02040503050406030204" charset="0"/>
                    <a:sym typeface="+mn-ea"/>
                  </a:rPr>
                  <a:t>=</a:t>
                </a:r>
                <a:r>
                  <a:rPr lang="en-US" altLang="zh-CN" sz="1800" dirty="0">
                    <a:solidFill>
                      <a:schemeClr val="bg1">
                        <a:lumMod val="65000"/>
                      </a:schemeClr>
                    </a:solidFill>
                    <a:latin typeface="Cambria Math" panose="02040503050406030204" charset="0"/>
                    <a:cs typeface="Cambria Math" panose="02040503050406030204" charset="0"/>
                    <a:sym typeface="+mn-ea"/>
                  </a:rPr>
                  <a:t> </a:t>
                </a:r>
                <a:r>
                  <a:rPr lang="zh-CN" altLang="en-US" sz="1800" dirty="0">
                    <a:solidFill>
                      <a:srgbClr val="92D050"/>
                    </a:solidFill>
                    <a:latin typeface="Arial" panose="020B0604020202020204" pitchFamily="34" charset="0"/>
                    <a:cs typeface="Arial" panose="020B0604020202020204" pitchFamily="34" charset="0"/>
                    <a:sym typeface="+mn-ea"/>
                  </a:rPr>
                  <a:t>最小的消防</a:t>
                </a:r>
                <a:r>
                  <a:rPr lang="zh-CN" altLang="en-US" sz="1800" dirty="0">
                    <a:solidFill>
                      <a:srgbClr val="92D050"/>
                    </a:solidFill>
                    <a:latin typeface="Arial" panose="020B0604020202020204" pitchFamily="34" charset="0"/>
                    <a:cs typeface="Arial" panose="020B0604020202020204" pitchFamily="34" charset="0"/>
                    <a:sym typeface="+mn-ea"/>
                  </a:rPr>
                  <a:t>站能力</a:t>
                </a:r>
                <a:r>
                  <a:rPr lang="en-US" altLang="zh-CN" sz="1800" dirty="0">
                    <a:solidFill>
                      <a:schemeClr val="bg1">
                        <a:lumMod val="65000"/>
                      </a:schemeClr>
                    </a:solidFill>
                    <a:latin typeface="Cambria Math" panose="02040503050406030204" charset="0"/>
                    <a:cs typeface="Cambria Math" panose="02040503050406030204" charset="0"/>
                    <a:sym typeface="+mn-ea"/>
                  </a:rPr>
                  <a:t> </a:t>
                </a:r>
                <a:r>
                  <a:rPr lang="en-US" altLang="zh-CN" sz="18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1800" dirty="0">
                            <a:solidFill>
                              <a:schemeClr val="tx1"/>
                            </a:solidFill>
                            <a:latin typeface="Cambria Math" panose="02040503050406030204" charset="0"/>
                            <a:cs typeface="Cambria Math" panose="02040503050406030204" charset="0"/>
                            <a:sym typeface="+mn-ea"/>
                          </a:rPr>
                        </m:ctrlPr>
                      </m:radPr>
                      <m:deg/>
                      <m:e>
                        <m:r>
                          <m:rPr>
                            <m:sty m:val="p"/>
                          </m:rPr>
                          <a:rPr lang="en-US" altLang="zh-CN" sz="1800" dirty="0">
                            <a:solidFill>
                              <a:schemeClr val="tx1"/>
                            </a:solidFill>
                            <a:latin typeface="Cambria Math" panose="02040503050406030204" charset="0"/>
                            <a:cs typeface="Cambria Math" panose="02040503050406030204" charset="0"/>
                            <a:sym typeface="+mn-ea"/>
                          </a:rPr>
                          <m:t>sum</m:t>
                        </m:r>
                        <m:r>
                          <a:rPr lang="en-US" altLang="zh-CN" sz="1800" dirty="0">
                            <a:solidFill>
                              <a:schemeClr val="tx1"/>
                            </a:solidFill>
                            <a:latin typeface="Cambria Math" panose="02040503050406030204" charset="0"/>
                            <a:cs typeface="Cambria Math" panose="02040503050406030204" charset="0"/>
                            <a:sym typeface="+mn-ea"/>
                          </a:rPr>
                          <m:t>(</m:t>
                        </m:r>
                        <m:r>
                          <a:rPr lang="zh-CN" altLang="en-US" sz="1800" dirty="0">
                            <a:solidFill>
                              <a:srgbClr val="92D050"/>
                            </a:solidFill>
                            <a:latin typeface="Arial" panose="020B0604020202020204" pitchFamily="34" charset="0"/>
                            <a:cs typeface="Arial" panose="020B0604020202020204" pitchFamily="34" charset="0"/>
                            <a:sym typeface="+mn-ea"/>
                          </a:rPr>
                          <m:t>增援消防站能力</m:t>
                        </m:r>
                        <m:r>
                          <a:rPr lang="en-US" altLang="zh-CN" sz="1800" dirty="0">
                            <a:solidFill>
                              <a:schemeClr val="tx1"/>
                            </a:solidFill>
                            <a:latin typeface="Cambria Math" panose="02040503050406030204" charset="0"/>
                            <a:cs typeface="Cambria Math" panose="02040503050406030204" charset="0"/>
                            <a:sym typeface="+mn-ea"/>
                          </a:rPr>
                          <m:t>)</m:t>
                        </m:r>
                      </m:e>
                    </m:rad>
                  </m:oMath>
                </a14:m>
                <a:r>
                  <a:rPr lang="en-US" altLang="zh-CN" sz="1800" dirty="0">
                    <a:solidFill>
                      <a:schemeClr val="tx1"/>
                    </a:solidFill>
                    <a:sym typeface="+mn-ea"/>
                  </a:rPr>
                  <a:t> </a:t>
                </a:r>
                <a:r>
                  <a:rPr lang="en-US" altLang="zh-CN" sz="1800" dirty="0">
                    <a:solidFill>
                      <a:schemeClr val="tx1"/>
                    </a:solidFill>
                    <a:latin typeface="Arial" panose="020B0604020202020204" pitchFamily="34" charset="0"/>
                    <a:sym typeface="+mn-ea"/>
                  </a:rPr>
                  <a:t>× </a:t>
                </a:r>
                <a:r>
                  <a:rPr lang="en-US" altLang="zh-CN" sz="1800" dirty="0">
                    <a:solidFill>
                      <a:schemeClr val="tx1"/>
                    </a:solidFill>
                    <a:latin typeface="Cambria Math" panose="02040503050406030204" charset="0"/>
                    <a:cs typeface="Cambria Math" panose="02040503050406030204" charset="0"/>
                    <a:sym typeface="+mn-ea"/>
                  </a:rPr>
                  <a:t>10</a:t>
                </a:r>
                <a:r>
                  <a:rPr lang="en-US" altLang="zh-CN" sz="1800" dirty="0">
                    <a:solidFill>
                      <a:schemeClr val="tx1"/>
                    </a:solidFill>
                    <a:latin typeface="Arial" panose="020B0604020202020204" pitchFamily="34" charset="0"/>
                    <a:sym typeface="+mn-ea"/>
                  </a:rPr>
                  <a:t> × </a:t>
                </a:r>
                <a:r>
                  <a:rPr lang="zh-CN" altLang="en-US" sz="1800" dirty="0">
                    <a:solidFill>
                      <a:schemeClr val="bg1">
                        <a:lumMod val="65000"/>
                      </a:schemeClr>
                    </a:solidFill>
                    <a:sym typeface="+mn-ea"/>
                  </a:rPr>
                  <a:t>增援消防站能力系数（</a:t>
                </a:r>
                <a:r>
                  <a:rPr lang="en-US" altLang="zh-CN" sz="1800" dirty="0">
                    <a:solidFill>
                      <a:schemeClr val="bg1">
                        <a:lumMod val="65000"/>
                      </a:schemeClr>
                    </a:solidFill>
                    <a:sym typeface="+mn-ea"/>
                  </a:rPr>
                  <a:t>0.33</a:t>
                </a:r>
                <a:r>
                  <a:rPr lang="zh-CN" altLang="en-US" sz="1800" dirty="0">
                    <a:solidFill>
                      <a:schemeClr val="bg1">
                        <a:lumMod val="65000"/>
                      </a:schemeClr>
                    </a:solidFill>
                    <a:sym typeface="+mn-ea"/>
                  </a:rPr>
                  <a:t>）</a:t>
                </a:r>
                <a:r>
                  <a:rPr lang="en-US" altLang="zh-CN" sz="1800" dirty="0">
                    <a:solidFill>
                      <a:schemeClr val="bg1">
                        <a:lumMod val="65000"/>
                      </a:schemeClr>
                    </a:solidFill>
                    <a:sym typeface="+mn-ea"/>
                  </a:rPr>
                  <a:t>  </a:t>
                </a:r>
                <a:endParaRPr lang="en-US" altLang="zh-CN" sz="18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10" name="标题 1"/>
              <p:cNvSpPr>
                <a:spLocks noRot="1" noChangeAspect="1" noMove="1" noResize="1" noEditPoints="1" noAdjustHandles="1" noChangeArrowheads="1" noChangeShapeType="1" noTextEdit="1"/>
              </p:cNvSpPr>
              <p:nvPr>
                <p:custDataLst>
                  <p:tags r:id="rId8"/>
                </p:custDataLst>
              </p:nvPr>
            </p:nvSpPr>
            <p:spPr>
              <a:xfrm>
                <a:off x="56515" y="4111625"/>
                <a:ext cx="12079605" cy="597535"/>
              </a:xfrm>
              <a:prstGeom prst="rect">
                <a:avLst/>
              </a:prstGeom>
              <a:blipFill rotWithShape="1">
                <a:blip r:embed="rId9"/>
                <a:stretch>
                  <a:fillRect/>
                </a:stretch>
              </a:blipFill>
            </p:spPr>
            <p:txBody>
              <a:bodyPr/>
              <a:lstStyle/>
              <a:p>
                <a:r>
                  <a:rPr lang="zh-CN" altLang="en-US">
                    <a:noFill/>
                  </a:rPr>
                  <a:t> </a:t>
                </a:r>
              </a:p>
            </p:txBody>
          </p:sp>
        </mc:Fallback>
      </mc:AlternateContent>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zh-CN" altLang="en-US" sz="2800" b="1" dirty="0">
                <a:sym typeface="+mn-ea"/>
              </a:rPr>
              <a:t>情况</a:t>
            </a:r>
            <a:r>
              <a:rPr lang="en-US" altLang="zh-CN" sz="2800" b="1" dirty="0">
                <a:sym typeface="+mn-ea"/>
              </a:rPr>
              <a:t> 2</a:t>
            </a:r>
            <a:r>
              <a:rPr lang="en-US" altLang="zh-CN" sz="2800" dirty="0">
                <a:sym typeface="+mn-ea"/>
              </a:rPr>
              <a:t>   </a:t>
            </a:r>
            <a:r>
              <a:rPr lang="zh-CN" altLang="en-US" sz="2800" dirty="0">
                <a:solidFill>
                  <a:schemeClr val="tx1"/>
                </a:solidFill>
                <a:sym typeface="+mn-ea"/>
              </a:rPr>
              <a:t>只有增援</a:t>
            </a:r>
            <a:endParaRPr lang="zh-CN" altLang="en-US" sz="2800" dirty="0">
              <a:solidFill>
                <a:schemeClr val="tx1"/>
              </a:solidFill>
              <a:sym typeface="+mn-ea"/>
            </a:endParaRPr>
          </a:p>
        </p:txBody>
      </p:sp>
      <p:sp>
        <p:nvSpPr>
          <p:cNvPr id="5" name="标题 1"/>
          <p:cNvSpPr>
            <a:spLocks noGrp="1"/>
          </p:cNvSpPr>
          <p:nvPr>
            <p:custDataLst>
              <p:tags r:id="rId2"/>
            </p:custDataLst>
          </p:nvPr>
        </p:nvSpPr>
        <p:spPr>
          <a:xfrm>
            <a:off x="838200" y="1329055"/>
            <a:ext cx="3654425"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endParaRPr lang="zh-CN" altLang="en-US" sz="2000" dirty="0">
              <a:solidFill>
                <a:schemeClr val="tx1"/>
              </a:solidFill>
              <a:sym typeface="+mn-ea"/>
            </a:endParaRPr>
          </a:p>
        </p:txBody>
      </p:sp>
      <p:sp>
        <p:nvSpPr>
          <p:cNvPr id="6" name="文本框 5"/>
          <p:cNvSpPr txBox="1"/>
          <p:nvPr/>
        </p:nvSpPr>
        <p:spPr>
          <a:xfrm>
            <a:off x="838200" y="1504315"/>
            <a:ext cx="10676255" cy="398780"/>
          </a:xfrm>
          <a:prstGeom prst="rect">
            <a:avLst/>
          </a:prstGeom>
          <a:noFill/>
        </p:spPr>
        <p:txBody>
          <a:bodyPr wrap="square" rtlCol="0">
            <a:spAutoFit/>
          </a:bodyPr>
          <a:p>
            <a:r>
              <a:rPr lang="zh-CN" altLang="en-US"/>
              <a:t>找到增援消防站中能力最小的消防站</a:t>
            </a:r>
            <a:r>
              <a:rPr lang="en-US" altLang="zh-CN"/>
              <a:t> </a:t>
            </a:r>
            <a:r>
              <a:rPr lang="zh-CN" altLang="en-US" sz="2000" dirty="0">
                <a:solidFill>
                  <a:srgbClr val="92D050"/>
                </a:solidFill>
                <a:latin typeface="Arial" panose="020B0604020202020204" pitchFamily="34" charset="0"/>
                <a:ea typeface="+mj-ea"/>
                <a:cs typeface="Arial" panose="020B0604020202020204" pitchFamily="34" charset="0"/>
              </a:rPr>
              <a:t>smallest_station</a:t>
            </a:r>
            <a:r>
              <a:rPr lang="en-US" altLang="zh-CN" sz="2000" dirty="0">
                <a:solidFill>
                  <a:srgbClr val="92D050"/>
                </a:solidFill>
                <a:latin typeface="Arial" panose="020B0604020202020204" pitchFamily="34" charset="0"/>
                <a:ea typeface="+mj-ea"/>
                <a:cs typeface="Arial" panose="020B0604020202020204" pitchFamily="34" charset="0"/>
              </a:rPr>
              <a:t> </a:t>
            </a:r>
            <a:r>
              <a:rPr lang="zh-CN" altLang="en-US" sz="1800">
                <a:solidFill>
                  <a:schemeClr val="tx1"/>
                </a:solidFill>
              </a:rPr>
              <a:t>,</a:t>
            </a:r>
            <a:r>
              <a:rPr lang="en-US" altLang="zh-CN" sz="1800">
                <a:solidFill>
                  <a:schemeClr val="tx1"/>
                </a:solidFill>
              </a:rPr>
              <a:t> </a:t>
            </a:r>
            <a:r>
              <a:rPr lang="zh-CN" altLang="en-US" sz="1800">
                <a:solidFill>
                  <a:schemeClr val="tx1"/>
                </a:solidFill>
              </a:rPr>
              <a:t>将其看作为主战</a:t>
            </a:r>
            <a:r>
              <a:rPr lang="zh-CN" altLang="en-US" sz="1800">
                <a:solidFill>
                  <a:schemeClr val="tx1"/>
                </a:solidFill>
              </a:rPr>
              <a:t>消防站</a:t>
            </a:r>
            <a:endParaRPr lang="zh-CN" altLang="en-US" sz="1800">
              <a:solidFill>
                <a:schemeClr val="tx1"/>
              </a:solidFill>
            </a:endParaRPr>
          </a:p>
        </p:txBody>
      </p:sp>
      <mc:AlternateContent xmlns:mc="http://schemas.openxmlformats.org/markup-compatibility/2006">
        <mc:Choice xmlns:a14="http://schemas.microsoft.com/office/drawing/2010/main" Requires="a14">
          <p:sp>
            <p:nvSpPr>
              <p:cNvPr id="8" name="标题 1"/>
              <p:cNvSpPr>
                <a:spLocks noGrp="1"/>
              </p:cNvSpPr>
              <p:nvPr>
                <p:custDataLst>
                  <p:tags r:id="rId3"/>
                </p:custDataLst>
              </p:nvPr>
            </p:nvSpPr>
            <p:spPr>
              <a:xfrm>
                <a:off x="838200" y="2533015"/>
                <a:ext cx="10515600" cy="59753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2400" dirty="0">
                    <a:solidFill>
                      <a:srgbClr val="C00000"/>
                    </a:solidFill>
                    <a:latin typeface="Cambria Math" panose="02040503050406030204" charset="0"/>
                    <a:cs typeface="Cambria Math" panose="02040503050406030204" charset="0"/>
                    <a:sym typeface="+mn-ea"/>
                  </a:rPr>
                  <a:t>Fire</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rgbClr val="92D050"/>
                    </a:solidFill>
                    <a:latin typeface="Cambria Math" panose="02040503050406030204" charset="0"/>
                    <a:cs typeface="Cambria Math" panose="02040503050406030204" charset="0"/>
                    <a:sym typeface="+mn-ea"/>
                  </a:rPr>
                  <a:t>smallest_station</a:t>
                </a:r>
                <a:r>
                  <a:rPr lang="en-US" altLang="zh-CN" sz="2400" dirty="0">
                    <a:solidFill>
                      <a:schemeClr val="bg1">
                        <a:lumMod val="65000"/>
                      </a:schemeClr>
                    </a:solidFill>
                    <a:latin typeface="Cambria Math" panose="02040503050406030204" charset="0"/>
                    <a:cs typeface="Cambria Math" panose="02040503050406030204" charset="0"/>
                    <a:sym typeface="+mn-ea"/>
                  </a:rPr>
                  <a:t> </a:t>
                </a:r>
                <a:r>
                  <a:rPr lang="en-US" altLang="zh-CN" sz="2400" dirty="0">
                    <a:solidFill>
                      <a:schemeClr val="tx1"/>
                    </a:solidFill>
                    <a:latin typeface="Cambria Math" panose="02040503050406030204" charset="0"/>
                    <a:cs typeface="Cambria Math" panose="02040503050406030204" charset="0"/>
                    <a:sym typeface="+mn-ea"/>
                  </a:rPr>
                  <a:t>+ </a:t>
                </a:r>
                <a14:m>
                  <m:oMath xmlns:m="http://schemas.openxmlformats.org/officeDocument/2006/math">
                    <m:rad>
                      <m:radPr>
                        <m:degHide m:val="on"/>
                        <m:ctrlPr>
                          <a:rPr lang="en-US" altLang="zh-CN" sz="2400" dirty="0">
                            <a:solidFill>
                              <a:schemeClr val="tx1"/>
                            </a:solidFill>
                            <a:latin typeface="Cambria Math" panose="02040503050406030204" charset="0"/>
                            <a:cs typeface="Cambria Math" panose="02040503050406030204" charset="0"/>
                            <a:sym typeface="+mn-ea"/>
                          </a:rPr>
                        </m:ctrlPr>
                      </m:radPr>
                      <m:deg/>
                      <m:e>
                        <m:r>
                          <m:rPr>
                            <m:sty m:val="p"/>
                          </m:rPr>
                          <a:rPr lang="en-US" altLang="zh-CN" sz="2400" dirty="0">
                            <a:solidFill>
                              <a:schemeClr val="tx1"/>
                            </a:solidFill>
                            <a:latin typeface="Cambria Math" panose="02040503050406030204" charset="0"/>
                            <a:cs typeface="Cambria Math" panose="02040503050406030204" charset="0"/>
                            <a:sym typeface="+mn-ea"/>
                          </a:rPr>
                          <m:t>sum</m:t>
                        </m:r>
                        <m:r>
                          <a:rPr lang="en-US" altLang="zh-CN" sz="2400" dirty="0">
                            <a:solidFill>
                              <a:schemeClr val="tx1"/>
                            </a:solidFill>
                            <a:latin typeface="Cambria Math" panose="02040503050406030204" charset="0"/>
                            <a:cs typeface="Cambria Math" panose="02040503050406030204" charset="0"/>
                            <a:sym typeface="+mn-ea"/>
                          </a:rPr>
                          <m:t>(</m:t>
                        </m:r>
                        <m:r>
                          <m:rPr>
                            <m:sty m:val="p"/>
                          </m:rPr>
                          <a:rPr lang="en-US" altLang="zh-CN" sz="2400" dirty="0">
                            <a:solidFill>
                              <a:srgbClr val="92D050"/>
                            </a:solidFill>
                            <a:latin typeface="Cambria Math" panose="02040503050406030204" charset="0"/>
                            <a:cs typeface="Cambria Math" panose="02040503050406030204" charset="0"/>
                            <a:sym typeface="+mn-ea"/>
                          </a:rPr>
                          <m:t>assist</m:t>
                        </m:r>
                        <m:r>
                          <a:rPr lang="en-US" altLang="zh-CN" sz="2400" dirty="0">
                            <a:solidFill>
                              <a:schemeClr val="tx1"/>
                            </a:solidFill>
                            <a:latin typeface="Cambria Math" panose="02040503050406030204" charset="0"/>
                            <a:cs typeface="Cambria Math" panose="02040503050406030204" charset="0"/>
                            <a:sym typeface="+mn-ea"/>
                          </a:rPr>
                          <m:t>)</m:t>
                        </m:r>
                      </m:e>
                    </m:rad>
                  </m:oMath>
                </a14:m>
                <a:r>
                  <a:rPr lang="en-US" altLang="zh-CN" sz="2400" dirty="0">
                    <a:solidFill>
                      <a:schemeClr val="tx1"/>
                    </a:solidFill>
                    <a:sym typeface="+mn-ea"/>
                  </a:rPr>
                  <a:t> </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Cambria Math" panose="02040503050406030204" charset="0"/>
                    <a:cs typeface="Cambria Math" panose="02040503050406030204" charset="0"/>
                    <a:sym typeface="+mn-ea"/>
                  </a:rPr>
                  <a:t>10</a:t>
                </a:r>
                <a:r>
                  <a:rPr lang="en-US" altLang="zh-CN" sz="2400" dirty="0">
                    <a:solidFill>
                      <a:schemeClr val="tx1"/>
                    </a:solidFill>
                    <a:latin typeface="Arial" panose="020B0604020202020204" pitchFamily="34" charset="0"/>
                    <a:sym typeface="+mn-ea"/>
                  </a:rPr>
                  <a:t> </a:t>
                </a:r>
                <a:r>
                  <a:rPr lang="en-US" altLang="zh-CN" sz="2400" dirty="0">
                    <a:solidFill>
                      <a:schemeClr val="tx1"/>
                    </a:solidFill>
                    <a:latin typeface="Arial" panose="020B0604020202020204" pitchFamily="34" charset="0"/>
                    <a:sym typeface="+mn-ea"/>
                  </a:rPr>
                  <a:t>× </a:t>
                </a:r>
                <a:r>
                  <a:rPr lang="zh-CN" altLang="en-US" sz="2400" dirty="0">
                    <a:solidFill>
                      <a:schemeClr val="bg1">
                        <a:lumMod val="65000"/>
                      </a:schemeClr>
                    </a:solidFill>
                    <a:latin typeface="Cambria Math" panose="02040503050406030204" charset="0"/>
                    <a:cs typeface="Cambria Math" panose="02040503050406030204" charset="0"/>
                    <a:sym typeface="+mn-ea"/>
                  </a:rPr>
                  <a:t>ASSIST</a:t>
                </a:r>
                <a:r>
                  <a:rPr lang="zh-CN" altLang="en-US" sz="2400" dirty="0">
                    <a:solidFill>
                      <a:schemeClr val="bg1">
                        <a:lumMod val="65000"/>
                      </a:schemeClr>
                    </a:solidFill>
                    <a:latin typeface="Cambria Math" panose="02040503050406030204" charset="0"/>
                    <a:cs typeface="Cambria Math" panose="02040503050406030204" charset="0"/>
                    <a:sym typeface="+mn-ea"/>
                  </a:rPr>
                  <a:t> </a:t>
                </a:r>
                <a:endParaRPr lang="zh-CN" altLang="en-US" sz="2400" dirty="0">
                  <a:solidFill>
                    <a:schemeClr val="bg1">
                      <a:lumMod val="65000"/>
                    </a:schemeClr>
                  </a:solidFill>
                  <a:latin typeface="Cambria Math" panose="02040503050406030204" charset="0"/>
                  <a:cs typeface="Cambria Math" panose="02040503050406030204" charset="0"/>
                  <a:sym typeface="+mn-ea"/>
                </a:endParaRPr>
              </a:p>
            </p:txBody>
          </p:sp>
        </mc:Choice>
        <mc:Fallback>
          <p:sp>
            <p:nvSpPr>
              <p:cNvPr id="8" name="标题 1"/>
              <p:cNvSpPr>
                <a:spLocks noRot="1" noChangeAspect="1" noMove="1" noResize="1" noEditPoints="1" noAdjustHandles="1" noChangeArrowheads="1" noChangeShapeType="1" noTextEdit="1"/>
              </p:cNvSpPr>
              <p:nvPr>
                <p:custDataLst>
                  <p:tags r:id="rId4"/>
                </p:custDataLst>
              </p:nvPr>
            </p:nvSpPr>
            <p:spPr>
              <a:xfrm>
                <a:off x="838200" y="2533015"/>
                <a:ext cx="10515600" cy="597535"/>
              </a:xfrm>
              <a:prstGeom prst="rect">
                <a:avLst/>
              </a:prstGeom>
              <a:blipFill rotWithShape="1">
                <a:blip r:embed="rId5"/>
                <a:stretch>
                  <a:fillRect/>
                </a:stretch>
              </a:blipFill>
            </p:spPr>
            <p:txBody>
              <a:bodyPr/>
              <a:lstStyle/>
              <a:p>
                <a:r>
                  <a:rPr lang="zh-CN" altLang="en-US">
                    <a:noFill/>
                  </a:rPr>
                  <a:t> </a:t>
                </a:r>
              </a:p>
            </p:txBody>
          </p:sp>
        </mc:Fallback>
      </mc:AlternateContent>
      <p:sp>
        <p:nvSpPr>
          <p:cNvPr id="9" name="下箭头 8"/>
          <p:cNvSpPr/>
          <p:nvPr/>
        </p:nvSpPr>
        <p:spPr>
          <a:xfrm>
            <a:off x="5884545" y="3416300"/>
            <a:ext cx="476250"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6"/>
          <a:stretch>
            <a:fillRect/>
          </a:stretch>
        </p:blipFill>
        <p:spPr>
          <a:xfrm>
            <a:off x="1409065" y="4178300"/>
            <a:ext cx="9426575" cy="49530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custDataLst>
              <p:tags r:id="rId1"/>
            </p:custDataLst>
          </p:nvPr>
        </p:nvSpPr>
        <p:spPr>
          <a:xfrm>
            <a:off x="2734945" y="2875280"/>
            <a:ext cx="6721475" cy="565150"/>
          </a:xfrm>
          <a:prstGeom prst="rect">
            <a:avLst/>
          </a:prstGeom>
        </p:spPr>
        <p:txBody>
          <a:bodyPr vert="horz" wrap="square" lIns="91440" tIns="45720" rIns="91440" bIns="45720" rtlCol="0" anchor="ctr" anchorCtr="0">
            <a:no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3600" b="1">
                <a:sym typeface="+mn-ea"/>
              </a:rPr>
              <a:t>Step 2 </a:t>
            </a:r>
            <a:r>
              <a:rPr lang="en-US" altLang="zh-CN" sz="3600">
                <a:sym typeface="+mn-ea"/>
              </a:rPr>
              <a:t> </a:t>
            </a:r>
            <a:r>
              <a:rPr lang="zh-CN" altLang="en-US" sz="3600">
                <a:sym typeface="+mn-ea"/>
              </a:rPr>
              <a:t>火灾强度</a:t>
            </a:r>
            <a:r>
              <a:rPr lang="en-US" altLang="zh-CN" sz="3600">
                <a:sym typeface="+mn-ea"/>
              </a:rPr>
              <a:t> </a:t>
            </a:r>
            <a:r>
              <a:rPr lang="en-US" altLang="zh-CN" sz="3600">
                <a:latin typeface="Arial" panose="020B0604020202020204" pitchFamily="34" charset="0"/>
                <a:cs typeface="Arial" panose="020B0604020202020204" pitchFamily="34" charset="0"/>
                <a:sym typeface="+mn-ea"/>
              </a:rPr>
              <a:t>→ </a:t>
            </a:r>
            <a:r>
              <a:rPr lang="zh-CN" altLang="en-US" sz="3600">
                <a:sym typeface="+mn-ea"/>
              </a:rPr>
              <a:t>消防站能力</a:t>
            </a:r>
            <a:endParaRPr lang="zh-CN" altLang="en-US" sz="3600" dirty="0">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b="1">
                <a:sym typeface="+mn-ea"/>
              </a:rPr>
              <a:t>Step 2 </a:t>
            </a:r>
            <a:r>
              <a:rPr lang="en-US" altLang="zh-CN" sz="2800">
                <a:sym typeface="+mn-ea"/>
              </a:rPr>
              <a:t> </a:t>
            </a:r>
            <a:r>
              <a:rPr lang="zh-CN" altLang="en-US" sz="2800">
                <a:sym typeface="+mn-ea"/>
              </a:rPr>
              <a:t>火灾强度</a:t>
            </a:r>
            <a:r>
              <a:rPr lang="en-US" altLang="zh-CN" sz="2800">
                <a:sym typeface="+mn-ea"/>
              </a:rPr>
              <a:t> </a:t>
            </a:r>
            <a:r>
              <a:rPr lang="en-US" altLang="zh-CN" sz="2800">
                <a:latin typeface="Arial" panose="020B0604020202020204" pitchFamily="34" charset="0"/>
                <a:cs typeface="Arial" panose="020B0604020202020204" pitchFamily="34" charset="0"/>
                <a:sym typeface="+mn-ea"/>
              </a:rPr>
              <a:t>→ </a:t>
            </a:r>
            <a:r>
              <a:rPr lang="zh-CN" altLang="en-US" sz="2800">
                <a:sym typeface="+mn-ea"/>
              </a:rPr>
              <a:t>消防站能力</a:t>
            </a:r>
            <a:endParaRPr lang="zh-CN" altLang="en-US" sz="2800" dirty="0">
              <a:solidFill>
                <a:schemeClr val="tx1"/>
              </a:solidFill>
              <a:sym typeface="+mn-ea"/>
            </a:endParaRPr>
          </a:p>
        </p:txBody>
      </p:sp>
      <p:pic>
        <p:nvPicPr>
          <p:cNvPr id="10" name="图片 9"/>
          <p:cNvPicPr>
            <a:picLocks noChangeAspect="1"/>
          </p:cNvPicPr>
          <p:nvPr>
            <p:custDataLst>
              <p:tags r:id="rId2"/>
            </p:custDataLst>
          </p:nvPr>
        </p:nvPicPr>
        <p:blipFill>
          <a:blip r:embed="rId3"/>
          <a:stretch>
            <a:fillRect/>
          </a:stretch>
        </p:blipFill>
        <p:spPr>
          <a:xfrm>
            <a:off x="3053715" y="2099945"/>
            <a:ext cx="6216650" cy="1098550"/>
          </a:xfrm>
          <a:prstGeom prst="rect">
            <a:avLst/>
          </a:prstGeom>
        </p:spPr>
      </p:pic>
      <p:sp>
        <p:nvSpPr>
          <p:cNvPr id="11" name="文本框 10"/>
          <p:cNvSpPr txBox="1"/>
          <p:nvPr>
            <p:custDataLst>
              <p:tags r:id="rId4"/>
            </p:custDataLst>
          </p:nvPr>
        </p:nvSpPr>
        <p:spPr>
          <a:xfrm>
            <a:off x="3031490" y="2377440"/>
            <a:ext cx="1273175" cy="521970"/>
          </a:xfrm>
          <a:prstGeom prst="rect">
            <a:avLst/>
          </a:prstGeom>
          <a:noFill/>
        </p:spPr>
        <p:txBody>
          <a:bodyPr wrap="square" rtlCol="0">
            <a:spAutoFit/>
          </a:bodyPr>
          <a:p>
            <a:r>
              <a:rPr lang="en-US" altLang="zh-CN" sz="2800" dirty="0">
                <a:solidFill>
                  <a:srgbClr val="00B050"/>
                </a:solidFill>
                <a:latin typeface="Cambria Math" panose="02040503050406030204" charset="0"/>
                <a:ea typeface="+mj-ea"/>
                <a:cs typeface="Cambria Math" panose="02040503050406030204" charset="0"/>
              </a:rPr>
              <a:t>Ability</a:t>
            </a:r>
            <a:endParaRPr lang="en-US" altLang="zh-CN" sz="2800" dirty="0">
              <a:solidFill>
                <a:srgbClr val="00B050"/>
              </a:solidFill>
              <a:latin typeface="Cambria Math" panose="02040503050406030204" charset="0"/>
              <a:ea typeface="+mj-ea"/>
              <a:cs typeface="Cambria Math" panose="02040503050406030204" charset="0"/>
            </a:endParaRPr>
          </a:p>
        </p:txBody>
      </p:sp>
      <p:sp>
        <p:nvSpPr>
          <p:cNvPr id="12" name="文本框 11"/>
          <p:cNvSpPr txBox="1"/>
          <p:nvPr>
            <p:custDataLst>
              <p:tags r:id="rId5"/>
            </p:custDataLst>
          </p:nvPr>
        </p:nvSpPr>
        <p:spPr>
          <a:xfrm>
            <a:off x="5126355" y="2194560"/>
            <a:ext cx="903605" cy="445135"/>
          </a:xfrm>
          <a:prstGeom prst="rect">
            <a:avLst/>
          </a:prstGeom>
          <a:noFill/>
        </p:spPr>
        <p:txBody>
          <a:bodyPr wrap="square" rtlCol="0">
            <a:spAutoFit/>
          </a:bodyPr>
          <a:p>
            <a:r>
              <a:rPr lang="en-US" altLang="zh-CN" sz="2300" dirty="0">
                <a:solidFill>
                  <a:srgbClr val="00B050"/>
                </a:solidFill>
                <a:latin typeface="Cambria Math" panose="02040503050406030204" charset="0"/>
                <a:ea typeface="+mj-ea"/>
                <a:cs typeface="Cambria Math" panose="02040503050406030204" charset="0"/>
              </a:rPr>
              <a:t>main</a:t>
            </a:r>
            <a:endParaRPr lang="en-US" altLang="zh-CN" sz="2300" dirty="0">
              <a:solidFill>
                <a:srgbClr val="00B050"/>
              </a:solidFill>
              <a:latin typeface="Cambria Math" panose="02040503050406030204" charset="0"/>
              <a:ea typeface="+mj-ea"/>
              <a:cs typeface="Cambria Math" panose="02040503050406030204" charset="0"/>
            </a:endParaRPr>
          </a:p>
        </p:txBody>
      </p:sp>
      <p:sp>
        <p:nvSpPr>
          <p:cNvPr id="13" name="文本框 12"/>
          <p:cNvSpPr txBox="1"/>
          <p:nvPr>
            <p:custDataLst>
              <p:tags r:id="rId6"/>
            </p:custDataLst>
          </p:nvPr>
        </p:nvSpPr>
        <p:spPr>
          <a:xfrm>
            <a:off x="6219825" y="2194560"/>
            <a:ext cx="1125855" cy="445135"/>
          </a:xfrm>
          <a:prstGeom prst="rect">
            <a:avLst/>
          </a:prstGeom>
          <a:noFill/>
        </p:spPr>
        <p:txBody>
          <a:bodyPr wrap="square" rtlCol="0">
            <a:spAutoFit/>
          </a:bodyPr>
          <a:p>
            <a:r>
              <a:rPr lang="en-US" altLang="zh-CN" sz="2300" dirty="0">
                <a:solidFill>
                  <a:schemeClr val="bg1">
                    <a:lumMod val="65000"/>
                  </a:schemeClr>
                </a:solidFill>
                <a:latin typeface="Cambria Math" panose="02040503050406030204" charset="0"/>
                <a:ea typeface="+mj-ea"/>
                <a:cs typeface="Cambria Math" panose="02040503050406030204" charset="0"/>
              </a:rPr>
              <a:t>ASSIST</a:t>
            </a:r>
            <a:endParaRPr lang="en-US" altLang="zh-CN" sz="2300" dirty="0">
              <a:solidFill>
                <a:schemeClr val="bg1">
                  <a:lumMod val="65000"/>
                </a:schemeClr>
              </a:solidFill>
              <a:latin typeface="Cambria Math" panose="02040503050406030204" charset="0"/>
              <a:ea typeface="+mj-ea"/>
              <a:cs typeface="Cambria Math" panose="02040503050406030204" charset="0"/>
            </a:endParaRPr>
          </a:p>
        </p:txBody>
      </p:sp>
      <p:sp>
        <p:nvSpPr>
          <p:cNvPr id="14" name="文本框 13"/>
          <p:cNvSpPr txBox="1"/>
          <p:nvPr>
            <p:custDataLst>
              <p:tags r:id="rId7"/>
            </p:custDataLst>
          </p:nvPr>
        </p:nvSpPr>
        <p:spPr>
          <a:xfrm>
            <a:off x="8098790" y="2194560"/>
            <a:ext cx="903605" cy="445135"/>
          </a:xfrm>
          <a:prstGeom prst="rect">
            <a:avLst/>
          </a:prstGeom>
          <a:noFill/>
        </p:spPr>
        <p:txBody>
          <a:bodyPr wrap="square" rtlCol="0">
            <a:spAutoFit/>
          </a:bodyPr>
          <a:p>
            <a:r>
              <a:rPr lang="en-US" altLang="zh-CN" sz="2300" dirty="0">
                <a:solidFill>
                  <a:srgbClr val="92D050"/>
                </a:solidFill>
                <a:latin typeface="Cambria Math" panose="02040503050406030204" charset="0"/>
                <a:ea typeface="+mj-ea"/>
                <a:cs typeface="Cambria Math" panose="02040503050406030204" charset="0"/>
              </a:rPr>
              <a:t>assist</a:t>
            </a:r>
            <a:endParaRPr lang="en-US" altLang="zh-CN" sz="2300" dirty="0">
              <a:solidFill>
                <a:srgbClr val="92D050"/>
              </a:solidFill>
              <a:latin typeface="Cambria Math" panose="02040503050406030204" charset="0"/>
              <a:ea typeface="+mj-ea"/>
              <a:cs typeface="Cambria Math" panose="02040503050406030204" charset="0"/>
            </a:endParaRPr>
          </a:p>
        </p:txBody>
      </p:sp>
      <p:sp>
        <p:nvSpPr>
          <p:cNvPr id="15" name="文本框 14"/>
          <p:cNvSpPr txBox="1"/>
          <p:nvPr>
            <p:custDataLst>
              <p:tags r:id="rId8"/>
            </p:custDataLst>
          </p:nvPr>
        </p:nvSpPr>
        <p:spPr>
          <a:xfrm>
            <a:off x="5549900" y="2639060"/>
            <a:ext cx="903605" cy="445135"/>
          </a:xfrm>
          <a:prstGeom prst="rect">
            <a:avLst/>
          </a:prstGeom>
          <a:noFill/>
        </p:spPr>
        <p:txBody>
          <a:bodyPr wrap="square" rtlCol="0">
            <a:spAutoFit/>
          </a:bodyPr>
          <a:p>
            <a:r>
              <a:rPr lang="en-US" altLang="zh-CN" sz="2300" dirty="0">
                <a:solidFill>
                  <a:srgbClr val="0070C0"/>
                </a:solidFill>
                <a:latin typeface="Cambria Math" panose="02040503050406030204" charset="0"/>
                <a:ea typeface="+mj-ea"/>
                <a:cs typeface="Cambria Math" panose="02040503050406030204" charset="0"/>
              </a:rPr>
              <a:t>Final</a:t>
            </a:r>
            <a:endParaRPr lang="en-US" altLang="zh-CN" sz="2300" dirty="0">
              <a:solidFill>
                <a:srgbClr val="0070C0"/>
              </a:solidFill>
              <a:latin typeface="Cambria Math" panose="02040503050406030204" charset="0"/>
              <a:ea typeface="+mj-ea"/>
              <a:cs typeface="Cambria Math" panose="02040503050406030204" charset="0"/>
            </a:endParaRPr>
          </a:p>
        </p:txBody>
      </p:sp>
      <p:sp>
        <p:nvSpPr>
          <p:cNvPr id="16" name="文本框 15"/>
          <p:cNvSpPr txBox="1"/>
          <p:nvPr>
            <p:custDataLst>
              <p:tags r:id="rId9"/>
            </p:custDataLst>
          </p:nvPr>
        </p:nvSpPr>
        <p:spPr>
          <a:xfrm>
            <a:off x="6518910" y="2635885"/>
            <a:ext cx="1787525" cy="445135"/>
          </a:xfrm>
          <a:prstGeom prst="rect">
            <a:avLst/>
          </a:prstGeom>
          <a:noFill/>
        </p:spPr>
        <p:txBody>
          <a:bodyPr wrap="square" rtlCol="0">
            <a:spAutoFit/>
          </a:bodyPr>
          <a:p>
            <a:r>
              <a:rPr lang="en-US" altLang="zh-CN" sz="2300" dirty="0">
                <a:solidFill>
                  <a:srgbClr val="45B3FF"/>
                </a:solidFill>
                <a:latin typeface="Cambria Math" panose="02040503050406030204" charset="0"/>
                <a:ea typeface="+mj-ea"/>
                <a:cs typeface="Cambria Math" panose="02040503050406030204" charset="0"/>
              </a:rPr>
              <a:t>station_start</a:t>
            </a:r>
            <a:endParaRPr lang="en-US" altLang="zh-CN" sz="2300" dirty="0">
              <a:solidFill>
                <a:srgbClr val="45B3FF"/>
              </a:solidFill>
              <a:latin typeface="Cambria Math" panose="02040503050406030204" charset="0"/>
              <a:ea typeface="+mj-ea"/>
              <a:cs typeface="Cambria Math" panose="02040503050406030204" charset="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custDataLst>
              <p:tags r:id="rId1"/>
            </p:custDataLst>
          </p:nvPr>
        </p:nvSpPr>
        <p:spPr>
          <a:xfrm>
            <a:off x="8778240" y="3717290"/>
            <a:ext cx="1865630" cy="460375"/>
          </a:xfrm>
          <a:prstGeom prst="rect">
            <a:avLst/>
          </a:prstGeom>
          <a:noFill/>
        </p:spPr>
        <p:txBody>
          <a:bodyPr wrap="square" rtlCol="0">
            <a:spAutoFit/>
          </a:bodyPr>
          <a:p>
            <a:r>
              <a:rPr lang="en-US" altLang="zh-CN" sz="2400">
                <a:latin typeface="Cambria Math" panose="02040503050406030204" charset="0"/>
                <a:cs typeface="Cambria Math" panose="02040503050406030204" charset="0"/>
              </a:rPr>
              <a:t>sum</a:t>
            </a:r>
            <a:r>
              <a:rPr lang="zh-CN" altLang="en-US" sz="2400">
                <a:latin typeface="Cambria Math" panose="02040503050406030204" charset="0"/>
                <a:cs typeface="Cambria Math" panose="02040503050406030204" charset="0"/>
              </a:rPr>
              <a:t>（</a:t>
            </a:r>
            <a:r>
              <a:rPr lang="en-US" altLang="zh-CN" sz="2400">
                <a:latin typeface="Cambria Math" panose="02040503050406030204" charset="0"/>
                <a:cs typeface="Cambria Math" panose="02040503050406030204" charset="0"/>
              </a:rPr>
              <a:t>           </a:t>
            </a:r>
            <a:r>
              <a:rPr lang="zh-CN" altLang="en-US" sz="2400">
                <a:latin typeface="Cambria Math" panose="02040503050406030204" charset="0"/>
                <a:cs typeface="Cambria Math" panose="02040503050406030204" charset="0"/>
              </a:rPr>
              <a:t>）</a:t>
            </a:r>
            <a:endParaRPr lang="zh-CN" altLang="en-US" sz="2400">
              <a:latin typeface="Cambria Math" panose="02040503050406030204" charset="0"/>
              <a:cs typeface="Cambria Math" panose="02040503050406030204" charset="0"/>
            </a:endParaRPr>
          </a:p>
        </p:txBody>
      </p:sp>
      <p:sp>
        <p:nvSpPr>
          <p:cNvPr id="11" name="文本框 10"/>
          <p:cNvSpPr txBox="1"/>
          <p:nvPr/>
        </p:nvSpPr>
        <p:spPr>
          <a:xfrm>
            <a:off x="3994150" y="4143375"/>
            <a:ext cx="1937385" cy="337185"/>
          </a:xfrm>
          <a:prstGeom prst="rect">
            <a:avLst/>
          </a:prstGeom>
          <a:noFill/>
        </p:spPr>
        <p:txBody>
          <a:bodyPr wrap="square" rtlCol="0">
            <a:spAutoFit/>
          </a:bodyPr>
          <a:p>
            <a:pPr algn="ctr"/>
            <a:r>
              <a:rPr lang="zh-CN" altLang="en-US" sz="1600">
                <a:solidFill>
                  <a:srgbClr val="00B050"/>
                </a:solidFill>
              </a:rPr>
              <a:t>主战消防站能力</a:t>
            </a:r>
            <a:endParaRPr lang="zh-CN" altLang="en-US" sz="1600">
              <a:solidFill>
                <a:srgbClr val="00B050"/>
              </a:solidFill>
            </a:endParaRPr>
          </a:p>
        </p:txBody>
      </p:sp>
      <p:sp>
        <p:nvSpPr>
          <p:cNvPr id="22" name="文本框 21"/>
          <p:cNvSpPr txBox="1"/>
          <p:nvPr/>
        </p:nvSpPr>
        <p:spPr>
          <a:xfrm>
            <a:off x="3625850" y="3717290"/>
            <a:ext cx="1865630" cy="460375"/>
          </a:xfrm>
          <a:prstGeom prst="rect">
            <a:avLst/>
          </a:prstGeom>
          <a:noFill/>
        </p:spPr>
        <p:txBody>
          <a:bodyPr wrap="square" rtlCol="0">
            <a:spAutoFit/>
          </a:bodyPr>
          <a:p>
            <a:r>
              <a:rPr lang="en-US" altLang="zh-CN" sz="2400">
                <a:latin typeface="Cambria Math" panose="02040503050406030204" charset="0"/>
                <a:cs typeface="Cambria Math" panose="02040503050406030204" charset="0"/>
              </a:rPr>
              <a:t>sum</a:t>
            </a:r>
            <a:r>
              <a:rPr lang="zh-CN" altLang="en-US" sz="2400">
                <a:latin typeface="Cambria Math" panose="02040503050406030204" charset="0"/>
                <a:cs typeface="Cambria Math" panose="02040503050406030204" charset="0"/>
              </a:rPr>
              <a:t>（</a:t>
            </a:r>
            <a:r>
              <a:rPr lang="en-US" altLang="zh-CN" sz="2400">
                <a:latin typeface="Cambria Math" panose="02040503050406030204" charset="0"/>
                <a:cs typeface="Cambria Math" panose="02040503050406030204" charset="0"/>
              </a:rPr>
              <a:t>          </a:t>
            </a:r>
            <a:r>
              <a:rPr lang="zh-CN" altLang="en-US" sz="2400">
                <a:latin typeface="Cambria Math" panose="02040503050406030204" charset="0"/>
                <a:cs typeface="Cambria Math" panose="02040503050406030204" charset="0"/>
              </a:rPr>
              <a:t>）</a:t>
            </a:r>
            <a:endParaRPr lang="zh-CN" altLang="en-US" sz="2400">
              <a:latin typeface="Cambria Math" panose="02040503050406030204" charset="0"/>
              <a:cs typeface="Cambria Math" panose="02040503050406030204" charset="0"/>
            </a:endParaRPr>
          </a:p>
        </p:txBody>
      </p:sp>
      <p:pic>
        <p:nvPicPr>
          <p:cNvPr id="27" name="图片 26" descr="f280f0cadc6323c8ed71ebdef49e93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490085" y="4762500"/>
            <a:ext cx="5261610" cy="762000"/>
          </a:xfrm>
          <a:prstGeom prst="rect">
            <a:avLst/>
          </a:prstGeom>
        </p:spPr>
      </p:pic>
      <p:sp>
        <p:nvSpPr>
          <p:cNvPr id="2" name="标题 1"/>
          <p:cNvSpPr>
            <a:spLocks noGrp="1"/>
          </p:cNvSpPr>
          <p:nvPr>
            <p:ph type="title"/>
            <p:custDataLst>
              <p:tags r:id="rId3"/>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b="1">
                <a:sym typeface="+mn-ea"/>
              </a:rPr>
              <a:t>Step 2 </a:t>
            </a:r>
            <a:r>
              <a:rPr lang="en-US" altLang="zh-CN" sz="2800">
                <a:sym typeface="+mn-ea"/>
              </a:rPr>
              <a:t> </a:t>
            </a:r>
            <a:r>
              <a:rPr lang="zh-CN" altLang="en-US" sz="2800">
                <a:sym typeface="+mn-ea"/>
              </a:rPr>
              <a:t>火灾强度</a:t>
            </a:r>
            <a:r>
              <a:rPr lang="en-US" altLang="zh-CN" sz="2800">
                <a:sym typeface="+mn-ea"/>
              </a:rPr>
              <a:t> </a:t>
            </a:r>
            <a:r>
              <a:rPr lang="en-US" altLang="zh-CN" sz="2800">
                <a:latin typeface="Arial" panose="020B0604020202020204" pitchFamily="34" charset="0"/>
                <a:cs typeface="Arial" panose="020B0604020202020204" pitchFamily="34" charset="0"/>
                <a:sym typeface="+mn-ea"/>
              </a:rPr>
              <a:t>→ </a:t>
            </a:r>
            <a:r>
              <a:rPr lang="zh-CN" altLang="en-US" sz="2800">
                <a:sym typeface="+mn-ea"/>
              </a:rPr>
              <a:t>消防站能力</a:t>
            </a:r>
            <a:endParaRPr lang="zh-CN" altLang="en-US" sz="2800" dirty="0">
              <a:solidFill>
                <a:schemeClr val="tx1"/>
              </a:solidFill>
              <a:sym typeface="+mn-ea"/>
            </a:endParaRPr>
          </a:p>
        </p:txBody>
      </p:sp>
      <mc:AlternateContent xmlns:mc="http://schemas.openxmlformats.org/markup-compatibility/2006">
        <mc:Choice xmlns:a14="http://schemas.microsoft.com/office/drawing/2010/main" Requires="a14">
          <p:sp>
            <p:nvSpPr>
              <p:cNvPr id="6" name="标题 1"/>
              <p:cNvSpPr>
                <a:spLocks noGrp="1"/>
              </p:cNvSpPr>
              <p:nvPr>
                <p:custDataLst>
                  <p:tags r:id="rId4"/>
                </p:custDataLst>
              </p:nvPr>
            </p:nvSpPr>
            <p:spPr>
              <a:xfrm>
                <a:off x="1459865" y="1807210"/>
                <a:ext cx="9272905" cy="1452245"/>
              </a:xfrm>
              <a:prstGeom prst="rect">
                <a:avLst/>
              </a:prstGeom>
            </p:spPr>
            <p:txBody>
              <a:bodyPr vert="horz" wrap="square" lIns="91440" tIns="45720" rIns="91440" bIns="45720" rtlCol="0" anchor="ctr" anchorCtr="0"/>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2800" dirty="0">
                    <a:solidFill>
                      <a:srgbClr val="00B050"/>
                    </a:solidFill>
                    <a:latin typeface="Cambria Math" panose="02040503050406030204" charset="0"/>
                    <a:cs typeface="Cambria Math" panose="02040503050406030204" charset="0"/>
                    <a:sym typeface="+mn-ea"/>
                  </a:rPr>
                  <a:t>Ability</a:t>
                </a:r>
                <a:r>
                  <a:rPr lang="en-US" altLang="zh-CN" sz="2800" dirty="0">
                    <a:solidFill>
                      <a:schemeClr val="bg1">
                        <a:lumMod val="65000"/>
                      </a:schemeClr>
                    </a:solidFill>
                    <a:latin typeface="Cambria Math" panose="02040503050406030204" charset="0"/>
                    <a:cs typeface="Cambria Math" panose="02040503050406030204" charset="0"/>
                    <a:sym typeface="+mn-ea"/>
                  </a:rPr>
                  <a:t> </a:t>
                </a:r>
                <a:r>
                  <a:rPr lang="en-US" altLang="zh-CN" sz="2800" dirty="0">
                    <a:solidFill>
                      <a:schemeClr val="tx1"/>
                    </a:solidFill>
                    <a:latin typeface="Cambria Math" panose="02040503050406030204" charset="0"/>
                    <a:cs typeface="Cambria Math" panose="02040503050406030204" charset="0"/>
                    <a:sym typeface="+mn-ea"/>
                  </a:rPr>
                  <a:t>=</a:t>
                </a:r>
                <a:r>
                  <a:rPr lang="en-US" altLang="zh-CN" sz="2800" dirty="0">
                    <a:solidFill>
                      <a:schemeClr val="bg1">
                        <a:lumMod val="65000"/>
                      </a:schemeClr>
                    </a:solidFill>
                    <a:latin typeface="Cambria Math" panose="02040503050406030204" charset="0"/>
                    <a:cs typeface="Cambria Math" panose="02040503050406030204" charset="0"/>
                    <a:sym typeface="+mn-ea"/>
                  </a:rPr>
                  <a:t> </a:t>
                </a:r>
                <a14:m>
                  <m:oMath xmlns:m="http://schemas.openxmlformats.org/officeDocument/2006/math">
                    <m:f>
                      <m:fPr>
                        <m:ctrlPr>
                          <a:rPr lang="en-US" altLang="zh-CN" sz="3200" dirty="0">
                            <a:solidFill>
                              <a:schemeClr val="tx1"/>
                            </a:solidFill>
                            <a:latin typeface="Cambria Math" panose="02040503050406030204" charset="0"/>
                            <a:cs typeface="Cambria Math" panose="02040503050406030204" charset="0"/>
                            <a:sym typeface="+mn-ea"/>
                          </a:rPr>
                        </m:ctrlPr>
                      </m:fPr>
                      <m:num>
                        <m:r>
                          <a:rPr lang="en-US" altLang="zh-CN" sz="3200" dirty="0">
                            <a:solidFill>
                              <a:schemeClr val="tx1"/>
                            </a:solidFill>
                            <a:latin typeface="Cambria Math" panose="02040503050406030204" charset="0"/>
                            <a:cs typeface="Cambria Math" panose="02040503050406030204" charset="0"/>
                            <a:sym typeface="+mn-ea"/>
                          </a:rPr>
                          <m:t>𝑠𝑢𝑚</m:t>
                        </m:r>
                        <m:r>
                          <a:rPr lang="en-US" altLang="zh-CN" sz="3200" dirty="0">
                            <a:solidFill>
                              <a:schemeClr val="tx1"/>
                            </a:solidFill>
                            <a:latin typeface="Cambria Math" panose="02040503050406030204" charset="0"/>
                            <a:cs typeface="Cambria Math" panose="02040503050406030204" charset="0"/>
                            <a:sym typeface="+mn-ea"/>
                          </a:rPr>
                          <m:t>(</m:t>
                        </m:r>
                        <m:r>
                          <m:rPr>
                            <m:sty m:val="p"/>
                          </m:rPr>
                          <a:rPr lang="en-US" altLang="zh-CN" sz="3200" dirty="0">
                            <a:solidFill>
                              <a:srgbClr val="00B050"/>
                            </a:solidFill>
                            <a:latin typeface="Cambria Math" panose="02040503050406030204" charset="0"/>
                            <a:cs typeface="Cambria Math" panose="02040503050406030204" charset="0"/>
                            <a:sym typeface="+mn-ea"/>
                          </a:rPr>
                          <m:t>main</m:t>
                        </m:r>
                        <m:r>
                          <a:rPr lang="en-US" altLang="zh-CN" sz="3200" dirty="0">
                            <a:solidFill>
                              <a:schemeClr val="tx1"/>
                            </a:solidFill>
                            <a:latin typeface="Cambria Math" panose="02040503050406030204" charset="0"/>
                            <a:cs typeface="Cambria Math" panose="02040503050406030204" charset="0"/>
                            <a:sym typeface="+mn-ea"/>
                          </a:rPr>
                          <m:t>) + </m:t>
                        </m:r>
                        <m:r>
                          <m:rPr>
                            <m:sty m:val="p"/>
                          </m:rPr>
                          <a:rPr lang="en-US" altLang="zh-CN" sz="3200" dirty="0">
                            <a:solidFill>
                              <a:schemeClr val="bg1">
                                <a:lumMod val="65000"/>
                              </a:schemeClr>
                            </a:solidFill>
                            <a:latin typeface="Cambria Math" panose="02040503050406030204" charset="0"/>
                            <a:cs typeface="Cambria Math" panose="02040503050406030204" charset="0"/>
                            <a:sym typeface="+mn-ea"/>
                          </a:rPr>
                          <m:t>ASSIST</m:t>
                        </m:r>
                        <m:r>
                          <a:rPr lang="en-US" altLang="zh-CN" sz="3200" dirty="0">
                            <a:solidFill>
                              <a:schemeClr val="tx1"/>
                            </a:solidFill>
                            <a:latin typeface="Cambria Math" panose="02040503050406030204" charset="0"/>
                            <a:cs typeface="Cambria Math" panose="02040503050406030204" charset="0"/>
                            <a:sym typeface="+mn-ea"/>
                          </a:rPr>
                          <m:t> </m:t>
                        </m:r>
                        <m:r>
                          <a:rPr lang="en-US" altLang="zh-CN" sz="3200" dirty="0">
                            <a:solidFill>
                              <a:schemeClr val="tx1"/>
                            </a:solidFill>
                            <a:latin typeface="Cambria Math" panose="02040503050406030204" charset="0"/>
                            <a:cs typeface="Cambria Math" panose="02040503050406030204" charset="0"/>
                            <a:sym typeface="+mn-ea"/>
                          </a:rPr>
                          <m:t>× </m:t>
                        </m:r>
                        <m:r>
                          <m:rPr>
                            <m:sty m:val="p"/>
                          </m:rPr>
                          <a:rPr lang="en-US" altLang="zh-CN" sz="3200" dirty="0">
                            <a:solidFill>
                              <a:schemeClr val="tx1"/>
                            </a:solidFill>
                            <a:latin typeface="Cambria Math" panose="02040503050406030204" charset="0"/>
                            <a:cs typeface="Cambria Math" panose="02040503050406030204" charset="0"/>
                            <a:sym typeface="+mn-ea"/>
                          </a:rPr>
                          <m:t>sum</m:t>
                        </m:r>
                        <m:r>
                          <a:rPr lang="en-US" altLang="zh-CN" sz="3200" dirty="0">
                            <a:solidFill>
                              <a:schemeClr val="tx1"/>
                            </a:solidFill>
                            <a:latin typeface="Cambria Math" panose="02040503050406030204" charset="0"/>
                            <a:cs typeface="Cambria Math" panose="02040503050406030204" charset="0"/>
                            <a:sym typeface="+mn-ea"/>
                          </a:rPr>
                          <m:t>(</m:t>
                        </m:r>
                        <m:r>
                          <m:rPr>
                            <m:sty m:val="p"/>
                          </m:rPr>
                          <a:rPr lang="en-US" altLang="zh-CN" sz="3200" dirty="0">
                            <a:solidFill>
                              <a:srgbClr val="92D050"/>
                            </a:solidFill>
                            <a:latin typeface="Cambria Math" panose="02040503050406030204" charset="0"/>
                            <a:cs typeface="Cambria Math" panose="02040503050406030204" charset="0"/>
                            <a:sym typeface="+mn-ea"/>
                          </a:rPr>
                          <m:t>assist</m:t>
                        </m:r>
                        <m:r>
                          <a:rPr lang="en-US" altLang="zh-CN" sz="3200" dirty="0">
                            <a:solidFill>
                              <a:schemeClr val="tx1"/>
                            </a:solidFill>
                            <a:latin typeface="Cambria Math" panose="02040503050406030204" charset="0"/>
                            <a:cs typeface="Cambria Math" panose="02040503050406030204" charset="0"/>
                            <a:sym typeface="+mn-ea"/>
                          </a:rPr>
                          <m:t>)</m:t>
                        </m:r>
                        <m:r>
                          <a:rPr lang="en-US" altLang="zh-CN" sz="3200" dirty="0">
                            <a:solidFill>
                              <a:schemeClr val="tx1"/>
                            </a:solidFill>
                            <a:latin typeface="Cambria Math" panose="02040503050406030204" charset="0"/>
                            <a:cs typeface="Cambria Math" panose="02040503050406030204" charset="0"/>
                            <a:sym typeface="+mn-ea"/>
                          </a:rPr>
                          <m:t> </m:t>
                        </m:r>
                      </m:num>
                      <m:den>
                        <m:rad>
                          <m:radPr>
                            <m:degHide m:val="on"/>
                            <m:ctrlPr>
                              <a:rPr lang="en-US" altLang="zh-CN" sz="3200" dirty="0">
                                <a:solidFill>
                                  <a:schemeClr val="tx1"/>
                                </a:solidFill>
                                <a:latin typeface="Cambria Math" panose="02040503050406030204" charset="0"/>
                                <a:cs typeface="Cambria Math" panose="02040503050406030204" charset="0"/>
                                <a:sym typeface="+mn-ea"/>
                              </a:rPr>
                            </m:ctrlPr>
                          </m:radPr>
                          <m:deg/>
                          <m:e>
                            <m:r>
                              <m:rPr>
                                <m:sty m:val="p"/>
                              </m:rPr>
                              <a:rPr lang="en-US" altLang="zh-CN" sz="3200" dirty="0">
                                <a:solidFill>
                                  <a:srgbClr val="0070C0"/>
                                </a:solidFill>
                                <a:latin typeface="Cambria Math" panose="02040503050406030204" charset="0"/>
                                <a:cs typeface="Cambria Math" panose="02040503050406030204" charset="0"/>
                                <a:sym typeface="+mn-ea"/>
                              </a:rPr>
                              <m:t>Final</m:t>
                            </m:r>
                            <m:r>
                              <a:rPr lang="en-US" altLang="zh-CN" sz="3200" dirty="0">
                                <a:solidFill>
                                  <a:schemeClr val="tx1"/>
                                </a:solidFill>
                                <a:latin typeface="Cambria Math" panose="02040503050406030204" charset="0"/>
                                <a:cs typeface="Cambria Math" panose="02040503050406030204" charset="0"/>
                                <a:sym typeface="+mn-ea"/>
                              </a:rPr>
                              <m:t> </m:t>
                            </m:r>
                            <m:r>
                              <a:rPr lang="en-US" altLang="zh-CN" sz="3200" dirty="0">
                                <a:solidFill>
                                  <a:schemeClr val="tx1"/>
                                </a:solidFill>
                                <a:latin typeface="Cambria Math" panose="02040503050406030204" charset="0"/>
                                <a:cs typeface="Cambria Math" panose="02040503050406030204" charset="0"/>
                                <a:sym typeface="+mn-ea"/>
                              </a:rPr>
                              <m:t>−</m:t>
                            </m:r>
                            <m:r>
                              <a:rPr lang="en-US" altLang="zh-CN" sz="3200" dirty="0">
                                <a:solidFill>
                                  <a:schemeClr val="tx1"/>
                                </a:solidFill>
                                <a:latin typeface="Cambria Math" panose="02040503050406030204" charset="0"/>
                                <a:cs typeface="Cambria Math" panose="02040503050406030204" charset="0"/>
                                <a:sym typeface="+mn-ea"/>
                              </a:rPr>
                              <m:t> </m:t>
                            </m:r>
                            <m:r>
                              <m:rPr>
                                <m:sty m:val="p"/>
                              </m:rPr>
                              <a:rPr lang="en-US" altLang="zh-CN" sz="3200" dirty="0">
                                <a:solidFill>
                                  <a:srgbClr val="45B3FF"/>
                                </a:solidFill>
                                <a:latin typeface="Cambria Math" panose="02040503050406030204" charset="0"/>
                                <a:cs typeface="Cambria Math" panose="02040503050406030204" charset="0"/>
                                <a:sym typeface="+mn-ea"/>
                              </a:rPr>
                              <m:t>station</m:t>
                            </m:r>
                            <m:r>
                              <a:rPr lang="en-US" altLang="zh-CN" sz="3200" dirty="0">
                                <a:solidFill>
                                  <a:srgbClr val="45B3FF"/>
                                </a:solidFill>
                                <a:latin typeface="Cambria Math" panose="02040503050406030204" charset="0"/>
                                <a:cs typeface="Cambria Math" panose="02040503050406030204" charset="0"/>
                                <a:sym typeface="+mn-ea"/>
                              </a:rPr>
                              <m:t>_</m:t>
                            </m:r>
                            <m:r>
                              <m:rPr>
                                <m:sty m:val="p"/>
                              </m:rPr>
                              <a:rPr lang="en-US" altLang="zh-CN" sz="3200" dirty="0">
                                <a:solidFill>
                                  <a:srgbClr val="45B3FF"/>
                                </a:solidFill>
                                <a:latin typeface="Cambria Math" panose="02040503050406030204" charset="0"/>
                                <a:cs typeface="Cambria Math" panose="02040503050406030204" charset="0"/>
                                <a:sym typeface="+mn-ea"/>
                              </a:rPr>
                              <m:t>start</m:t>
                            </m:r>
                          </m:e>
                        </m:rad>
                      </m:den>
                    </m:f>
                  </m:oMath>
                </a14:m>
                <a:endParaRPr lang="en-US" altLang="zh-CN" sz="3200" dirty="0">
                  <a:solidFill>
                    <a:schemeClr val="tx1"/>
                  </a:solidFill>
                  <a:latin typeface="Cambria Math" panose="02040503050406030204" charset="0"/>
                  <a:cs typeface="Cambria Math" panose="02040503050406030204" charset="0"/>
                  <a:sym typeface="+mn-ea"/>
                </a:endParaRPr>
              </a:p>
            </p:txBody>
          </p:sp>
        </mc:Choice>
        <mc:Fallback>
          <p:sp>
            <p:nvSpPr>
              <p:cNvPr id="6" name="标题 1"/>
              <p:cNvSpPr>
                <a:spLocks noRot="1" noChangeAspect="1" noMove="1" noResize="1" noEditPoints="1" noAdjustHandles="1" noChangeArrowheads="1" noChangeShapeType="1" noTextEdit="1"/>
              </p:cNvSpPr>
              <p:nvPr>
                <p:custDataLst>
                  <p:tags r:id="rId5"/>
                </p:custDataLst>
              </p:nvPr>
            </p:nvSpPr>
            <p:spPr>
              <a:xfrm>
                <a:off x="1459865" y="1807210"/>
                <a:ext cx="9272905" cy="1452245"/>
              </a:xfrm>
              <a:prstGeom prst="rect">
                <a:avLst/>
              </a:prstGeom>
              <a:blipFill rotWithShape="1">
                <a:blip r:embed="rId6"/>
                <a:stretch>
                  <a:fillRect/>
                </a:stretch>
              </a:blipFill>
            </p:spPr>
            <p:txBody>
              <a:bodyPr/>
              <a:lstStyle/>
              <a:p>
                <a:r>
                  <a:rPr lang="zh-CN" altLang="en-US">
                    <a:noFill/>
                  </a:rPr>
                  <a:t> </a:t>
                </a:r>
              </a:p>
            </p:txBody>
          </p:sp>
        </mc:Fallback>
      </mc:AlternateContent>
      <p:sp>
        <p:nvSpPr>
          <p:cNvPr id="3" name="文本框 2"/>
          <p:cNvSpPr txBox="1"/>
          <p:nvPr/>
        </p:nvSpPr>
        <p:spPr>
          <a:xfrm>
            <a:off x="1228725" y="4269740"/>
            <a:ext cx="1273175" cy="521970"/>
          </a:xfrm>
          <a:prstGeom prst="rect">
            <a:avLst/>
          </a:prstGeom>
          <a:noFill/>
        </p:spPr>
        <p:txBody>
          <a:bodyPr wrap="square" rtlCol="0">
            <a:spAutoFit/>
          </a:bodyPr>
          <a:p>
            <a:r>
              <a:rPr lang="en-US" altLang="zh-CN" sz="2800" dirty="0">
                <a:solidFill>
                  <a:srgbClr val="00B050"/>
                </a:solidFill>
                <a:latin typeface="Cambria Math" panose="02040503050406030204" charset="0"/>
                <a:ea typeface="+mj-ea"/>
                <a:cs typeface="Cambria Math" panose="02040503050406030204" charset="0"/>
              </a:rPr>
              <a:t>Ability</a:t>
            </a:r>
            <a:endParaRPr lang="en-US" altLang="zh-CN" sz="2800" dirty="0">
              <a:solidFill>
                <a:srgbClr val="00B050"/>
              </a:solidFill>
              <a:latin typeface="Cambria Math" panose="02040503050406030204" charset="0"/>
              <a:ea typeface="+mj-ea"/>
              <a:cs typeface="Cambria Math" panose="02040503050406030204" charset="0"/>
            </a:endParaRPr>
          </a:p>
        </p:txBody>
      </p:sp>
      <p:sp>
        <p:nvSpPr>
          <p:cNvPr id="4" name="文本框 3"/>
          <p:cNvSpPr txBox="1"/>
          <p:nvPr>
            <p:custDataLst>
              <p:tags r:id="rId7"/>
            </p:custDataLst>
          </p:nvPr>
        </p:nvSpPr>
        <p:spPr>
          <a:xfrm>
            <a:off x="4495165" y="3747770"/>
            <a:ext cx="903605" cy="445135"/>
          </a:xfrm>
          <a:prstGeom prst="rect">
            <a:avLst/>
          </a:prstGeom>
          <a:noFill/>
        </p:spPr>
        <p:txBody>
          <a:bodyPr wrap="square" rtlCol="0">
            <a:spAutoFit/>
          </a:bodyPr>
          <a:p>
            <a:r>
              <a:rPr lang="en-US" altLang="zh-CN" sz="2300" dirty="0">
                <a:solidFill>
                  <a:srgbClr val="00B050"/>
                </a:solidFill>
                <a:latin typeface="Cambria Math" panose="02040503050406030204" charset="0"/>
                <a:ea typeface="+mj-ea"/>
                <a:cs typeface="Cambria Math" panose="02040503050406030204" charset="0"/>
              </a:rPr>
              <a:t>main</a:t>
            </a:r>
            <a:endParaRPr lang="en-US" altLang="zh-CN" sz="2300" dirty="0">
              <a:solidFill>
                <a:srgbClr val="00B050"/>
              </a:solidFill>
              <a:latin typeface="Cambria Math" panose="02040503050406030204" charset="0"/>
              <a:ea typeface="+mj-ea"/>
              <a:cs typeface="Cambria Math" panose="02040503050406030204" charset="0"/>
            </a:endParaRPr>
          </a:p>
        </p:txBody>
      </p:sp>
      <p:sp>
        <p:nvSpPr>
          <p:cNvPr id="5" name="文本框 4"/>
          <p:cNvSpPr txBox="1"/>
          <p:nvPr>
            <p:custDataLst>
              <p:tags r:id="rId8"/>
            </p:custDataLst>
          </p:nvPr>
        </p:nvSpPr>
        <p:spPr>
          <a:xfrm>
            <a:off x="6614795" y="3747770"/>
            <a:ext cx="1125855" cy="445135"/>
          </a:xfrm>
          <a:prstGeom prst="rect">
            <a:avLst/>
          </a:prstGeom>
          <a:noFill/>
        </p:spPr>
        <p:txBody>
          <a:bodyPr wrap="square" rtlCol="0">
            <a:spAutoFit/>
          </a:bodyPr>
          <a:p>
            <a:r>
              <a:rPr lang="en-US" altLang="zh-CN" sz="2300" dirty="0">
                <a:solidFill>
                  <a:schemeClr val="bg1">
                    <a:lumMod val="65000"/>
                  </a:schemeClr>
                </a:solidFill>
                <a:latin typeface="Cambria Math" panose="02040503050406030204" charset="0"/>
                <a:ea typeface="+mj-ea"/>
                <a:cs typeface="Cambria Math" panose="02040503050406030204" charset="0"/>
              </a:rPr>
              <a:t>ASSIST</a:t>
            </a:r>
            <a:endParaRPr lang="en-US" altLang="zh-CN" sz="2300" dirty="0">
              <a:solidFill>
                <a:schemeClr val="bg1">
                  <a:lumMod val="65000"/>
                </a:schemeClr>
              </a:solidFill>
              <a:latin typeface="Cambria Math" panose="02040503050406030204" charset="0"/>
              <a:ea typeface="+mj-ea"/>
              <a:cs typeface="Cambria Math" panose="02040503050406030204" charset="0"/>
            </a:endParaRPr>
          </a:p>
        </p:txBody>
      </p:sp>
      <p:sp>
        <p:nvSpPr>
          <p:cNvPr id="7" name="文本框 6"/>
          <p:cNvSpPr txBox="1"/>
          <p:nvPr>
            <p:custDataLst>
              <p:tags r:id="rId9"/>
            </p:custDataLst>
          </p:nvPr>
        </p:nvSpPr>
        <p:spPr>
          <a:xfrm>
            <a:off x="9646285" y="3747770"/>
            <a:ext cx="903605" cy="445135"/>
          </a:xfrm>
          <a:prstGeom prst="rect">
            <a:avLst/>
          </a:prstGeom>
          <a:noFill/>
        </p:spPr>
        <p:txBody>
          <a:bodyPr wrap="square" rtlCol="0">
            <a:spAutoFit/>
          </a:bodyPr>
          <a:p>
            <a:r>
              <a:rPr lang="en-US" altLang="zh-CN" sz="2300" dirty="0">
                <a:solidFill>
                  <a:srgbClr val="92D050"/>
                </a:solidFill>
                <a:latin typeface="Cambria Math" panose="02040503050406030204" charset="0"/>
                <a:ea typeface="+mj-ea"/>
                <a:cs typeface="Cambria Math" panose="02040503050406030204" charset="0"/>
              </a:rPr>
              <a:t>assist</a:t>
            </a:r>
            <a:endParaRPr lang="en-US" altLang="zh-CN" sz="2300" dirty="0">
              <a:solidFill>
                <a:srgbClr val="92D050"/>
              </a:solidFill>
              <a:latin typeface="Cambria Math" panose="02040503050406030204" charset="0"/>
              <a:ea typeface="+mj-ea"/>
              <a:cs typeface="Cambria Math" panose="02040503050406030204" charset="0"/>
            </a:endParaRPr>
          </a:p>
        </p:txBody>
      </p:sp>
      <p:sp>
        <p:nvSpPr>
          <p:cNvPr id="8" name="文本框 7"/>
          <p:cNvSpPr txBox="1"/>
          <p:nvPr>
            <p:custDataLst>
              <p:tags r:id="rId10"/>
            </p:custDataLst>
          </p:nvPr>
        </p:nvSpPr>
        <p:spPr>
          <a:xfrm>
            <a:off x="5448935" y="5074920"/>
            <a:ext cx="903605" cy="445135"/>
          </a:xfrm>
          <a:prstGeom prst="rect">
            <a:avLst/>
          </a:prstGeom>
          <a:noFill/>
        </p:spPr>
        <p:txBody>
          <a:bodyPr wrap="square" rtlCol="0">
            <a:spAutoFit/>
          </a:bodyPr>
          <a:p>
            <a:r>
              <a:rPr lang="en-US" altLang="zh-CN" sz="2300" dirty="0">
                <a:solidFill>
                  <a:srgbClr val="0070C0"/>
                </a:solidFill>
                <a:latin typeface="Cambria Math" panose="02040503050406030204" charset="0"/>
                <a:ea typeface="+mj-ea"/>
                <a:cs typeface="Cambria Math" panose="02040503050406030204" charset="0"/>
              </a:rPr>
              <a:t>Final</a:t>
            </a:r>
            <a:endParaRPr lang="en-US" altLang="zh-CN" sz="2300" dirty="0">
              <a:solidFill>
                <a:srgbClr val="0070C0"/>
              </a:solidFill>
              <a:latin typeface="Cambria Math" panose="02040503050406030204" charset="0"/>
              <a:ea typeface="+mj-ea"/>
              <a:cs typeface="Cambria Math" panose="02040503050406030204" charset="0"/>
            </a:endParaRPr>
          </a:p>
        </p:txBody>
      </p:sp>
      <p:sp>
        <p:nvSpPr>
          <p:cNvPr id="9" name="文本框 8"/>
          <p:cNvSpPr txBox="1"/>
          <p:nvPr/>
        </p:nvSpPr>
        <p:spPr>
          <a:xfrm>
            <a:off x="7964170" y="5034915"/>
            <a:ext cx="1787525" cy="445135"/>
          </a:xfrm>
          <a:prstGeom prst="rect">
            <a:avLst/>
          </a:prstGeom>
          <a:noFill/>
        </p:spPr>
        <p:txBody>
          <a:bodyPr wrap="square" rtlCol="0">
            <a:spAutoFit/>
          </a:bodyPr>
          <a:p>
            <a:r>
              <a:rPr lang="en-US" altLang="zh-CN" sz="2300" dirty="0">
                <a:solidFill>
                  <a:srgbClr val="45B3FF"/>
                </a:solidFill>
                <a:latin typeface="Cambria Math" panose="02040503050406030204" charset="0"/>
                <a:ea typeface="+mj-ea"/>
                <a:cs typeface="Cambria Math" panose="02040503050406030204" charset="0"/>
              </a:rPr>
              <a:t>station_start</a:t>
            </a:r>
            <a:endParaRPr lang="en-US" altLang="zh-CN" sz="2300" dirty="0">
              <a:solidFill>
                <a:srgbClr val="45B3FF"/>
              </a:solidFill>
              <a:latin typeface="Cambria Math" panose="02040503050406030204" charset="0"/>
              <a:ea typeface="+mj-ea"/>
              <a:cs typeface="Cambria Math" panose="02040503050406030204" charset="0"/>
            </a:endParaRPr>
          </a:p>
        </p:txBody>
      </p:sp>
      <p:sp>
        <p:nvSpPr>
          <p:cNvPr id="10" name="文本框 9"/>
          <p:cNvSpPr txBox="1"/>
          <p:nvPr/>
        </p:nvSpPr>
        <p:spPr>
          <a:xfrm>
            <a:off x="896620" y="4817745"/>
            <a:ext cx="1937385" cy="368300"/>
          </a:xfrm>
          <a:prstGeom prst="rect">
            <a:avLst/>
          </a:prstGeom>
          <a:noFill/>
        </p:spPr>
        <p:txBody>
          <a:bodyPr wrap="square" rtlCol="0">
            <a:spAutoFit/>
          </a:bodyPr>
          <a:p>
            <a:pPr algn="ctr"/>
            <a:r>
              <a:rPr lang="zh-CN" altLang="en-US">
                <a:solidFill>
                  <a:srgbClr val="00B050"/>
                </a:solidFill>
              </a:rPr>
              <a:t>某一消防站能力</a:t>
            </a:r>
            <a:endParaRPr lang="zh-CN" altLang="en-US">
              <a:solidFill>
                <a:srgbClr val="00B050"/>
              </a:solidFill>
            </a:endParaRPr>
          </a:p>
        </p:txBody>
      </p:sp>
      <p:sp>
        <p:nvSpPr>
          <p:cNvPr id="12" name="文本框 11"/>
          <p:cNvSpPr txBox="1"/>
          <p:nvPr/>
        </p:nvSpPr>
        <p:spPr>
          <a:xfrm>
            <a:off x="6044565" y="4143375"/>
            <a:ext cx="2266315" cy="583565"/>
          </a:xfrm>
          <a:prstGeom prst="rect">
            <a:avLst/>
          </a:prstGeom>
          <a:noFill/>
        </p:spPr>
        <p:txBody>
          <a:bodyPr wrap="square" rtlCol="0">
            <a:spAutoFit/>
          </a:bodyPr>
          <a:p>
            <a:pPr algn="ctr"/>
            <a:r>
              <a:rPr lang="zh-CN" altLang="en-US" sz="1600" dirty="0">
                <a:solidFill>
                  <a:schemeClr val="bg1">
                    <a:lumMod val="65000"/>
                  </a:schemeClr>
                </a:solidFill>
                <a:sym typeface="+mn-ea"/>
              </a:rPr>
              <a:t>增援消防站能力系数</a:t>
            </a:r>
            <a:r>
              <a:rPr lang="en-US" altLang="zh-CN" sz="1600" dirty="0">
                <a:solidFill>
                  <a:schemeClr val="bg1">
                    <a:lumMod val="65000"/>
                  </a:schemeClr>
                </a:solidFill>
                <a:sym typeface="+mn-ea"/>
              </a:rPr>
              <a:t>0.33</a:t>
            </a:r>
            <a:endParaRPr lang="en-US" altLang="zh-CN" sz="1600" dirty="0">
              <a:solidFill>
                <a:schemeClr val="bg1">
                  <a:lumMod val="65000"/>
                </a:schemeClr>
              </a:solidFill>
              <a:sym typeface="+mn-ea"/>
            </a:endParaRPr>
          </a:p>
        </p:txBody>
      </p:sp>
      <p:sp>
        <p:nvSpPr>
          <p:cNvPr id="13" name="文本框 12"/>
          <p:cNvSpPr txBox="1"/>
          <p:nvPr/>
        </p:nvSpPr>
        <p:spPr>
          <a:xfrm>
            <a:off x="8964930" y="4143375"/>
            <a:ext cx="2266315" cy="337185"/>
          </a:xfrm>
          <a:prstGeom prst="rect">
            <a:avLst/>
          </a:prstGeom>
          <a:noFill/>
        </p:spPr>
        <p:txBody>
          <a:bodyPr wrap="square" rtlCol="0">
            <a:spAutoFit/>
          </a:bodyPr>
          <a:p>
            <a:pPr algn="ctr"/>
            <a:r>
              <a:rPr lang="zh-CN" altLang="en-US" sz="1600" dirty="0">
                <a:solidFill>
                  <a:srgbClr val="92D050"/>
                </a:solidFill>
                <a:sym typeface="+mn-ea"/>
              </a:rPr>
              <a:t>增援消防站能力</a:t>
            </a:r>
            <a:endParaRPr lang="zh-CN" altLang="en-US" sz="1600" dirty="0">
              <a:solidFill>
                <a:srgbClr val="92D050"/>
              </a:solidFill>
              <a:sym typeface="+mn-ea"/>
            </a:endParaRPr>
          </a:p>
        </p:txBody>
      </p:sp>
      <p:sp>
        <p:nvSpPr>
          <p:cNvPr id="14" name="文本框 13"/>
          <p:cNvSpPr txBox="1"/>
          <p:nvPr/>
        </p:nvSpPr>
        <p:spPr>
          <a:xfrm>
            <a:off x="4932045" y="5480050"/>
            <a:ext cx="1937385" cy="583565"/>
          </a:xfrm>
          <a:prstGeom prst="rect">
            <a:avLst/>
          </a:prstGeom>
          <a:noFill/>
        </p:spPr>
        <p:txBody>
          <a:bodyPr wrap="square" rtlCol="0">
            <a:spAutoFit/>
          </a:bodyPr>
          <a:p>
            <a:pPr algn="ctr"/>
            <a:r>
              <a:rPr lang="zh-CN" altLang="en-US" sz="1600">
                <a:solidFill>
                  <a:srgbClr val="0070C0"/>
                </a:solidFill>
              </a:rPr>
              <a:t>数据截止日期</a:t>
            </a:r>
            <a:r>
              <a:rPr lang="en-US" altLang="zh-CN" sz="1600">
                <a:solidFill>
                  <a:srgbClr val="0070C0"/>
                </a:solidFill>
              </a:rPr>
              <a:t>2021.01.01</a:t>
            </a:r>
            <a:endParaRPr lang="en-US" altLang="zh-CN" sz="1600">
              <a:solidFill>
                <a:srgbClr val="0070C0"/>
              </a:solidFill>
            </a:endParaRPr>
          </a:p>
        </p:txBody>
      </p:sp>
      <p:sp>
        <p:nvSpPr>
          <p:cNvPr id="15" name="文本框 14"/>
          <p:cNvSpPr txBox="1"/>
          <p:nvPr/>
        </p:nvSpPr>
        <p:spPr>
          <a:xfrm>
            <a:off x="7784465" y="5480050"/>
            <a:ext cx="2146300" cy="337185"/>
          </a:xfrm>
          <a:prstGeom prst="rect">
            <a:avLst/>
          </a:prstGeom>
          <a:noFill/>
        </p:spPr>
        <p:txBody>
          <a:bodyPr wrap="square" rtlCol="0">
            <a:spAutoFit/>
          </a:bodyPr>
          <a:p>
            <a:pPr algn="ctr"/>
            <a:r>
              <a:rPr lang="zh-CN" altLang="en-US" sz="1600">
                <a:solidFill>
                  <a:srgbClr val="45B3FF"/>
                </a:solidFill>
              </a:rPr>
              <a:t>该消防站建立时间</a:t>
            </a:r>
            <a:endParaRPr lang="zh-CN" altLang="en-US" sz="1600">
              <a:solidFill>
                <a:srgbClr val="45B3FF"/>
              </a:solidFill>
            </a:endParaRPr>
          </a:p>
        </p:txBody>
      </p:sp>
      <p:sp>
        <p:nvSpPr>
          <p:cNvPr id="16" name="文本框 15"/>
          <p:cNvSpPr txBox="1"/>
          <p:nvPr>
            <p:custDataLst>
              <p:tags r:id="rId11"/>
            </p:custDataLst>
          </p:nvPr>
        </p:nvSpPr>
        <p:spPr>
          <a:xfrm>
            <a:off x="2742565" y="4269740"/>
            <a:ext cx="765810" cy="583565"/>
          </a:xfrm>
          <a:prstGeom prst="rect">
            <a:avLst/>
          </a:prstGeom>
          <a:noFill/>
        </p:spPr>
        <p:txBody>
          <a:bodyPr wrap="square" rtlCol="0">
            <a:spAutoFit/>
          </a:bodyPr>
          <a:p>
            <a:pPr algn="ctr"/>
            <a:r>
              <a:rPr lang="en-US" altLang="zh-CN" sz="3200" dirty="0">
                <a:latin typeface="Cambria Math" panose="02040503050406030204" charset="0"/>
                <a:cs typeface="Cambria Math" panose="02040503050406030204" charset="0"/>
                <a:sym typeface="+mn-ea"/>
              </a:rPr>
              <a:t>=</a:t>
            </a:r>
            <a:endParaRPr lang="en-US" altLang="zh-CN" sz="3200" dirty="0">
              <a:solidFill>
                <a:srgbClr val="00B050"/>
              </a:solidFill>
              <a:latin typeface="Cambria Math" panose="02040503050406030204" charset="0"/>
              <a:ea typeface="+mj-ea"/>
              <a:cs typeface="Cambria Math" panose="02040503050406030204" charset="0"/>
              <a:sym typeface="+mn-ea"/>
            </a:endParaRPr>
          </a:p>
        </p:txBody>
      </p:sp>
      <p:cxnSp>
        <p:nvCxnSpPr>
          <p:cNvPr id="17" name="直接连接符 16"/>
          <p:cNvCxnSpPr/>
          <p:nvPr/>
        </p:nvCxnSpPr>
        <p:spPr>
          <a:xfrm>
            <a:off x="3709035" y="4732655"/>
            <a:ext cx="737489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13065" y="3634105"/>
            <a:ext cx="542925" cy="516255"/>
          </a:xfrm>
          <a:prstGeom prst="rect">
            <a:avLst/>
          </a:prstGeom>
          <a:noFill/>
        </p:spPr>
        <p:txBody>
          <a:bodyPr wrap="square" rtlCol="0">
            <a:noAutofit/>
          </a:bodyPr>
          <a:p>
            <a:r>
              <a:rPr lang="zh-CN" altLang="en-US" sz="3200"/>
              <a:t>×</a:t>
            </a:r>
            <a:endParaRPr lang="zh-CN" altLang="en-US" sz="3200"/>
          </a:p>
        </p:txBody>
      </p:sp>
      <p:sp>
        <p:nvSpPr>
          <p:cNvPr id="20" name="文本框 19"/>
          <p:cNvSpPr txBox="1"/>
          <p:nvPr>
            <p:custDataLst>
              <p:tags r:id="rId12"/>
            </p:custDataLst>
          </p:nvPr>
        </p:nvSpPr>
        <p:spPr>
          <a:xfrm>
            <a:off x="5763895" y="3629660"/>
            <a:ext cx="542925" cy="516255"/>
          </a:xfrm>
          <a:prstGeom prst="rect">
            <a:avLst/>
          </a:prstGeom>
          <a:noFill/>
        </p:spPr>
        <p:txBody>
          <a:bodyPr wrap="square" rtlCol="0">
            <a:noAutofit/>
          </a:bodyPr>
          <a:p>
            <a:r>
              <a:rPr lang="zh-CN" altLang="en-US" sz="3200"/>
              <a:t>＋</a:t>
            </a:r>
            <a:endParaRPr lang="zh-CN" altLang="en-US" sz="3200"/>
          </a:p>
        </p:txBody>
      </p:sp>
      <p:sp>
        <p:nvSpPr>
          <p:cNvPr id="21" name="文本框 20"/>
          <p:cNvSpPr txBox="1"/>
          <p:nvPr>
            <p:custDataLst>
              <p:tags r:id="rId13"/>
            </p:custDataLst>
          </p:nvPr>
        </p:nvSpPr>
        <p:spPr>
          <a:xfrm>
            <a:off x="6875145" y="5070475"/>
            <a:ext cx="542925" cy="516255"/>
          </a:xfrm>
          <a:prstGeom prst="rect">
            <a:avLst/>
          </a:prstGeom>
          <a:noFill/>
        </p:spPr>
        <p:txBody>
          <a:bodyPr wrap="square" rtlCol="0">
            <a:noAutofit/>
          </a:bodyPr>
          <a:p>
            <a:pPr algn="ctr"/>
            <a:r>
              <a:rPr lang="zh-CN" altLang="en-US" sz="2000" b="1">
                <a:ln>
                  <a:solidFill>
                    <a:schemeClr val="tx1"/>
                  </a:solidFill>
                </a:ln>
                <a:latin typeface="宋体" panose="02010600030101010101" pitchFamily="2" charset="-122"/>
                <a:ea typeface="宋体" panose="02010600030101010101" pitchFamily="2" charset="-122"/>
              </a:rPr>
              <a:t>－</a:t>
            </a:r>
            <a:endParaRPr lang="zh-CN" altLang="en-US" sz="2000" b="1">
              <a:ln>
                <a:solidFill>
                  <a:schemeClr val="tx1"/>
                </a:solidFill>
              </a:ln>
              <a:latin typeface="宋体" panose="02010600030101010101" pitchFamily="2" charset="-122"/>
              <a:ea typeface="宋体" panose="02010600030101010101" pitchFamily="2" charset="-122"/>
            </a:endParaRPr>
          </a:p>
        </p:txBody>
      </p:sp>
    </p:spTree>
    <p:custDataLst>
      <p:tags r:id="rId1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1" grpId="0"/>
      <p:bldP spid="12" grpId="0"/>
      <p:bldP spid="13" grpId="0"/>
      <p:bldP spid="14" grpId="0"/>
      <p:bldP spid="15" grpId="0"/>
      <p:bldP spid="10" grpId="1"/>
      <p:bldP spid="11" grpId="1"/>
      <p:bldP spid="12" grpId="1"/>
      <p:bldP spid="13" grpId="1"/>
      <p:bldP spid="14" grpId="1"/>
      <p:bldP spid="1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2734945" y="2875280"/>
            <a:ext cx="6721475" cy="565150"/>
          </a:xfrm>
          <a:prstGeom prst="rect">
            <a:avLst/>
          </a:prstGeom>
        </p:spPr>
        <p:txBody>
          <a:bodyPr vert="horz" wrap="square" lIns="91440" tIns="45720" rIns="91440" bIns="45720" rtlCol="0" anchor="ctr" anchorCtr="0">
            <a:noAutofit/>
          </a:bodyPr>
          <a:lstStyle>
            <a:lvl1pPr algn="l" defTabSz="914400" rtl="0" eaLnBrk="1" latinLnBrk="0" hangingPunct="1">
              <a:lnSpc>
                <a:spcPct val="120000"/>
              </a:lnSpc>
              <a:spcBef>
                <a:spcPct val="0"/>
              </a:spcBef>
              <a:buNone/>
              <a:defRPr sz="4000" kern="1200">
                <a:solidFill>
                  <a:schemeClr val="tx1"/>
                </a:solidFill>
                <a:latin typeface="+mj-lt"/>
                <a:ea typeface="+mj-ea"/>
                <a:cs typeface="+mj-cs"/>
              </a:defRPr>
            </a:lvl1pPr>
          </a:lstStyle>
          <a:p>
            <a:pPr algn="ctr"/>
            <a:r>
              <a:rPr lang="en-US" altLang="zh-CN" sz="3600" b="1">
                <a:sym typeface="+mn-ea"/>
              </a:rPr>
              <a:t>Step 3 </a:t>
            </a:r>
            <a:r>
              <a:rPr lang="en-US" altLang="zh-CN" sz="3600">
                <a:sym typeface="+mn-ea"/>
              </a:rPr>
              <a:t> </a:t>
            </a:r>
            <a:r>
              <a:rPr lang="zh-CN" altLang="en-US" sz="3600">
                <a:sym typeface="+mn-ea"/>
              </a:rPr>
              <a:t>归一化</a:t>
            </a:r>
            <a:endParaRPr lang="zh-CN" altLang="en-US" sz="3600">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8200" y="365125"/>
            <a:ext cx="10515600" cy="565150"/>
          </a:xfrm>
        </p:spPr>
        <p:txBody>
          <a:bodyPr vert="horz" wrap="square" lIns="91440" tIns="45720" rIns="91440" bIns="45720" rtlCol="0" anchor="ctr" anchorCtr="0">
            <a:normAutofit fontScale="90000"/>
          </a:bodyPr>
          <a:lstStyle/>
          <a:p>
            <a:r>
              <a:rPr lang="en-US" altLang="zh-CN" sz="2800" b="1">
                <a:sym typeface="+mn-ea"/>
              </a:rPr>
              <a:t>Step 3 </a:t>
            </a:r>
            <a:r>
              <a:rPr lang="en-US" altLang="zh-CN" sz="2800">
                <a:sym typeface="+mn-ea"/>
              </a:rPr>
              <a:t> </a:t>
            </a:r>
            <a:r>
              <a:rPr lang="zh-CN" altLang="en-US" sz="2800">
                <a:sym typeface="+mn-ea"/>
              </a:rPr>
              <a:t>归一化</a:t>
            </a:r>
            <a:endParaRPr lang="zh-CN" altLang="en-US" sz="2800" dirty="0">
              <a:solidFill>
                <a:schemeClr val="tx1"/>
              </a:solidFill>
              <a:sym typeface="+mn-ea"/>
            </a:endParaRPr>
          </a:p>
        </p:txBody>
      </p:sp>
      <p:sp>
        <p:nvSpPr>
          <p:cNvPr id="4" name="文本框 3"/>
          <p:cNvSpPr txBox="1"/>
          <p:nvPr>
            <p:custDataLst>
              <p:tags r:id="rId2"/>
            </p:custDataLst>
          </p:nvPr>
        </p:nvSpPr>
        <p:spPr>
          <a:xfrm>
            <a:off x="2619375" y="2651125"/>
            <a:ext cx="1266190" cy="521970"/>
          </a:xfrm>
          <a:prstGeom prst="rect">
            <a:avLst/>
          </a:prstGeom>
          <a:noFill/>
          <a:ln>
            <a:solidFill>
              <a:srgbClr val="00B050"/>
            </a:solidFill>
          </a:ln>
        </p:spPr>
        <p:txBody>
          <a:bodyPr wrap="square" rtlCol="0">
            <a:spAutoFit/>
          </a:bodyPr>
          <a:p>
            <a:pPr lvl="0" algn="ctr">
              <a:buClrTx/>
              <a:buSzTx/>
              <a:buFontTx/>
            </a:pPr>
            <a:r>
              <a:rPr lang="en-US" altLang="zh-CN" sz="2800" dirty="0">
                <a:solidFill>
                  <a:srgbClr val="00B050"/>
                </a:solidFill>
                <a:latin typeface="Cambria Math" panose="02040503050406030204" charset="0"/>
                <a:ea typeface="+mj-ea"/>
                <a:cs typeface="Cambria Math" panose="02040503050406030204" charset="0"/>
                <a:sym typeface="+mn-ea"/>
              </a:rPr>
              <a:t>Ability</a:t>
            </a:r>
            <a:endParaRPr lang="en-US" altLang="zh-CN" sz="2800" dirty="0">
              <a:solidFill>
                <a:srgbClr val="00B050"/>
              </a:solidFill>
              <a:latin typeface="Cambria Math" panose="02040503050406030204" charset="0"/>
              <a:ea typeface="+mj-ea"/>
              <a:cs typeface="Cambria Math" panose="02040503050406030204" charset="0"/>
              <a:sym typeface="+mn-ea"/>
            </a:endParaRPr>
          </a:p>
        </p:txBody>
      </p:sp>
      <p:sp>
        <p:nvSpPr>
          <p:cNvPr id="5" name="文本框 4"/>
          <p:cNvSpPr txBox="1"/>
          <p:nvPr>
            <p:custDataLst>
              <p:tags r:id="rId3"/>
            </p:custDataLst>
          </p:nvPr>
        </p:nvSpPr>
        <p:spPr>
          <a:xfrm>
            <a:off x="2620010" y="3627755"/>
            <a:ext cx="1243330" cy="521970"/>
          </a:xfrm>
          <a:prstGeom prst="rect">
            <a:avLst/>
          </a:prstGeom>
          <a:noFill/>
          <a:ln>
            <a:solidFill>
              <a:srgbClr val="C00000"/>
            </a:solidFill>
          </a:ln>
        </p:spPr>
        <p:txBody>
          <a:bodyPr wrap="square" rtlCol="0">
            <a:spAutoFit/>
          </a:bodyPr>
          <a:p>
            <a:pPr algn="ctr"/>
            <a:r>
              <a:rPr lang="en-US" altLang="zh-CN" sz="2800" dirty="0">
                <a:solidFill>
                  <a:srgbClr val="C00000"/>
                </a:solidFill>
                <a:latin typeface="Cambria Math" panose="02040503050406030204" charset="0"/>
                <a:ea typeface="+mj-ea"/>
                <a:cs typeface="Cambria Math" panose="02040503050406030204" charset="0"/>
              </a:rPr>
              <a:t>Fire</a:t>
            </a:r>
            <a:endParaRPr lang="en-US" altLang="zh-CN" sz="2800" dirty="0">
              <a:solidFill>
                <a:srgbClr val="C00000"/>
              </a:solidFill>
              <a:latin typeface="Cambria Math" panose="02040503050406030204" charset="0"/>
              <a:ea typeface="+mj-ea"/>
              <a:cs typeface="Cambria Math" panose="02040503050406030204" charset="0"/>
            </a:endParaRPr>
          </a:p>
        </p:txBody>
      </p:sp>
      <p:sp>
        <p:nvSpPr>
          <p:cNvPr id="9" name="右箭头 8"/>
          <p:cNvSpPr/>
          <p:nvPr/>
        </p:nvSpPr>
        <p:spPr>
          <a:xfrm>
            <a:off x="4373880" y="3221990"/>
            <a:ext cx="3602355" cy="356235"/>
          </a:xfrm>
          <a:prstGeom prst="rightArrow">
            <a:avLst>
              <a:gd name="adj1" fmla="val 30124"/>
              <a:gd name="adj2" fmla="val 48663"/>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0" name="文本框 9"/>
          <p:cNvSpPr txBox="1"/>
          <p:nvPr>
            <p:custDataLst>
              <p:tags r:id="rId4"/>
            </p:custDataLst>
          </p:nvPr>
        </p:nvSpPr>
        <p:spPr>
          <a:xfrm>
            <a:off x="8281670" y="3126105"/>
            <a:ext cx="1684655" cy="521970"/>
          </a:xfrm>
          <a:prstGeom prst="rect">
            <a:avLst/>
          </a:prstGeom>
          <a:noFill/>
          <a:ln>
            <a:noFill/>
          </a:ln>
        </p:spPr>
        <p:txBody>
          <a:bodyPr wrap="square" rtlCol="0">
            <a:spAutoFit/>
          </a:bodyPr>
          <a:p>
            <a:pPr algn="ctr"/>
            <a:r>
              <a:rPr lang="en-US" altLang="zh-CN" sz="2800" b="1" dirty="0">
                <a:solidFill>
                  <a:schemeClr val="tx1"/>
                </a:solidFill>
                <a:latin typeface="Cambria Math" panose="02040503050406030204" charset="0"/>
                <a:ea typeface="+mj-ea"/>
                <a:cs typeface="Cambria Math" panose="02040503050406030204" charset="0"/>
              </a:rPr>
              <a:t>[ 0 , 100]</a:t>
            </a:r>
            <a:endParaRPr lang="en-US" altLang="zh-CN" sz="2800" b="1" dirty="0">
              <a:solidFill>
                <a:schemeClr val="tx1"/>
              </a:solidFill>
              <a:latin typeface="Cambria Math" panose="02040503050406030204" charset="0"/>
              <a:ea typeface="+mj-ea"/>
              <a:cs typeface="Cambria Math" panose="02040503050406030204" charset="0"/>
            </a:endParaRPr>
          </a:p>
        </p:txBody>
      </p:sp>
      <mc:AlternateContent xmlns:mc="http://schemas.openxmlformats.org/markup-compatibility/2006">
        <mc:Choice xmlns:a14="http://schemas.microsoft.com/office/drawing/2010/main" Requires="a14">
          <p:sp>
            <p:nvSpPr>
              <p:cNvPr id="11" name="文本框 10"/>
              <p:cNvSpPr txBox="1"/>
              <p:nvPr/>
            </p:nvSpPr>
            <p:spPr>
              <a:xfrm>
                <a:off x="5053266" y="2715514"/>
                <a:ext cx="2312670" cy="612140"/>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f>
                        <m:fPr>
                          <m:ctrlPr>
                            <a:rPr lang="en-US" altLang="zh-CN">
                              <a:latin typeface="Cambria Math" panose="02040503050406030204" charset="0"/>
                              <a:cs typeface="Cambria Math" panose="02040503050406030204" charset="0"/>
                            </a:rPr>
                          </m:ctrlPr>
                        </m:fPr>
                        <m:num>
                          <m:r>
                            <m:rPr>
                              <m:sty m:val="p"/>
                            </m:rPr>
                            <a:rPr lang="en-US" altLang="zh-CN">
                              <a:latin typeface="Cambria Math" panose="02040503050406030204" charset="0"/>
                              <a:cs typeface="Cambria Math" panose="02040503050406030204" charset="0"/>
                            </a:rPr>
                            <m:t>value</m:t>
                          </m:r>
                          <m:r>
                            <a:rPr lang="en-US" altLang="zh-CN">
                              <a:latin typeface="Cambria Math" panose="02040503050406030204" charset="0"/>
                              <a:cs typeface="Cambria Math" panose="02040503050406030204" charset="0"/>
                            </a:rPr>
                            <m:t> </m:t>
                          </m:r>
                          <m:r>
                            <a:rPr lang="en-US" altLang="zh-CN">
                              <a:latin typeface="Cambria Math" panose="02040503050406030204" charset="0"/>
                              <a:cs typeface="Cambria Math" panose="02040503050406030204" charset="0"/>
                            </a:rPr>
                            <m:t>−</m:t>
                          </m:r>
                          <m:r>
                            <a:rPr lang="en-US" altLang="zh-CN">
                              <a:latin typeface="Cambria Math" panose="02040503050406030204" charset="0"/>
                              <a:cs typeface="Cambria Math" panose="02040503050406030204" charset="0"/>
                            </a:rPr>
                            <m:t> </m:t>
                          </m:r>
                          <m:r>
                            <m:rPr>
                              <m:sty m:val="p"/>
                            </m:rPr>
                            <a:rPr lang="en-US" altLang="zh-CN">
                              <a:latin typeface="Cambria Math" panose="02040503050406030204" charset="0"/>
                              <a:cs typeface="Cambria Math" panose="02040503050406030204" charset="0"/>
                            </a:rPr>
                            <m:t>min</m:t>
                          </m:r>
                        </m:num>
                        <m:den>
                          <m:r>
                            <m:rPr>
                              <m:sty m:val="p"/>
                            </m:rPr>
                            <a:rPr lang="en-US" altLang="zh-CN">
                              <a:latin typeface="Cambria Math" panose="02040503050406030204" charset="0"/>
                              <a:cs typeface="Cambria Math" panose="02040503050406030204" charset="0"/>
                            </a:rPr>
                            <m:t>max</m:t>
                          </m:r>
                          <m:r>
                            <a:rPr lang="en-US" altLang="zh-CN">
                              <a:latin typeface="Cambria Math" panose="02040503050406030204" charset="0"/>
                              <a:cs typeface="Cambria Math" panose="02040503050406030204" charset="0"/>
                            </a:rPr>
                            <m:t> </m:t>
                          </m:r>
                          <m:r>
                            <a:rPr lang="en-US" altLang="zh-CN">
                              <a:latin typeface="Cambria Math" panose="02040503050406030204" charset="0"/>
                              <a:cs typeface="Cambria Math" panose="02040503050406030204" charset="0"/>
                            </a:rPr>
                            <m:t>−</m:t>
                          </m:r>
                          <m:r>
                            <a:rPr lang="en-US" altLang="zh-CN">
                              <a:latin typeface="Cambria Math" panose="02040503050406030204" charset="0"/>
                              <a:cs typeface="Cambria Math" panose="02040503050406030204" charset="0"/>
                            </a:rPr>
                            <m:t> </m:t>
                          </m:r>
                          <m:r>
                            <m:rPr>
                              <m:sty m:val="p"/>
                            </m:rPr>
                            <a:rPr lang="en-US" altLang="zh-CN">
                              <a:latin typeface="Cambria Math" panose="02040503050406030204" charset="0"/>
                              <a:cs typeface="Cambria Math" panose="02040503050406030204" charset="0"/>
                            </a:rPr>
                            <m:t>min</m:t>
                          </m:r>
                        </m:den>
                      </m:f>
                      <m:r>
                        <a:rPr lang="en-US" altLang="zh-CN">
                          <a:latin typeface="Cambria Math" panose="02040503050406030204" charset="0"/>
                          <a:cs typeface="Cambria Math" panose="02040503050406030204" charset="0"/>
                        </a:rPr>
                        <m:t> </m:t>
                      </m:r>
                      <m:r>
                        <a:rPr lang="en-US" altLang="zh-CN">
                          <a:latin typeface="Cambria Math" panose="02040503050406030204" charset="0"/>
                          <a:cs typeface="Cambria Math" panose="02040503050406030204" charset="0"/>
                        </a:rPr>
                        <m:t>× </m:t>
                      </m:r>
                      <m:r>
                        <a:rPr lang="en-US" altLang="zh-CN">
                          <a:latin typeface="Cambria Math" panose="02040503050406030204" charset="0"/>
                          <a:cs typeface="Cambria Math" panose="02040503050406030204" charset="0"/>
                        </a:rPr>
                        <m:t>100</m:t>
                      </m:r>
                    </m:oMath>
                  </m:oMathPara>
                </a14:m>
                <a:endParaRPr lang="zh-CN" altLang="en-US"/>
              </a:p>
            </p:txBody>
          </p:sp>
        </mc:Choice>
        <mc:Fallback>
          <p:sp>
            <p:nvSpPr>
              <p:cNvPr id="11" name="文本框 10"/>
              <p:cNvSpPr txBox="1">
                <a:spLocks noRot="1" noChangeAspect="1" noMove="1" noResize="1" noEditPoints="1" noAdjustHandles="1" noChangeArrowheads="1" noChangeShapeType="1" noTextEdit="1"/>
              </p:cNvSpPr>
              <p:nvPr/>
            </p:nvSpPr>
            <p:spPr>
              <a:xfrm>
                <a:off x="5053266" y="2715514"/>
                <a:ext cx="2312670" cy="612140"/>
              </a:xfrm>
              <a:prstGeom prst="rect">
                <a:avLst/>
              </a:prstGeom>
              <a:blipFill rotWithShape="1">
                <a:blip r:embed="rId5"/>
                <a:stretch>
                  <a:fillRect l="-25" t="-41" r="25" b="41"/>
                </a:stretch>
              </a:blipFill>
            </p:spPr>
            <p:txBody>
              <a:bodyPr/>
              <a:lstStyle/>
              <a:p>
                <a:r>
                  <a:rPr lang="zh-CN" altLang="en-US">
                    <a:noFill/>
                  </a:rPr>
                  <a:t> </a:t>
                </a:r>
              </a:p>
            </p:txBody>
          </p:sp>
        </mc:Fallback>
      </mc:AlternateContent>
    </p:spTree>
    <p:custDataLst>
      <p:tags r:id="rId6"/>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29908"/>
          <a:stretch>
            <a:fillRect/>
          </a:stretch>
        </p:blipFill>
        <p:spPr>
          <a:xfrm>
            <a:off x="6094730" y="-635"/>
            <a:ext cx="6199505" cy="6858000"/>
          </a:xfrm>
          <a:prstGeom prst="rect">
            <a:avLst/>
          </a:prstGeom>
        </p:spPr>
      </p:pic>
      <p:sp>
        <p:nvSpPr>
          <p:cNvPr id="2" name="标题 1"/>
          <p:cNvSpPr>
            <a:spLocks noGrp="1"/>
          </p:cNvSpPr>
          <p:nvPr>
            <p:ph type="ctrTitle"/>
          </p:nvPr>
        </p:nvSpPr>
        <p:spPr>
          <a:xfrm>
            <a:off x="793115" y="3130550"/>
            <a:ext cx="4512310" cy="597535"/>
          </a:xfrm>
        </p:spPr>
        <p:txBody>
          <a:bodyPr>
            <a:noAutofit/>
          </a:bodyPr>
          <a:p>
            <a:pPr algn="ctr"/>
            <a:r>
              <a:rPr lang="en-US" altLang="zh-CN" sz="3200" b="1" dirty="0">
                <a:sym typeface="+mn-ea"/>
              </a:rPr>
              <a:t>可视化</a:t>
            </a:r>
            <a:r>
              <a:rPr lang="zh-CN" altLang="en-US" sz="3200" b="1" dirty="0">
                <a:sym typeface="+mn-ea"/>
              </a:rPr>
              <a:t>系统</a:t>
            </a:r>
            <a:r>
              <a:rPr lang="en-US" altLang="zh-CN" sz="3200" b="1" dirty="0">
                <a:sym typeface="+mn-ea"/>
              </a:rPr>
              <a:t>改进</a:t>
            </a:r>
            <a:endParaRPr lang="en-US" altLang="zh-CN" sz="3200" b="1" dirty="0">
              <a:latin typeface="微软雅黑" panose="020B0503020204020204" charset="-122"/>
              <a:ea typeface="微软雅黑" panose="020B0503020204020204" charset="-122"/>
              <a:sym typeface="+mn-ea"/>
            </a:endParaRPr>
          </a:p>
        </p:txBody>
      </p:sp>
      <p:sp>
        <p:nvSpPr>
          <p:cNvPr id="10" name="矩形 9"/>
          <p:cNvSpPr/>
          <p:nvPr>
            <p:custDataLst>
              <p:tags r:id="rId2"/>
            </p:custDataLst>
          </p:nvPr>
        </p:nvSpPr>
        <p:spPr>
          <a:xfrm>
            <a:off x="6094730" y="0"/>
            <a:ext cx="6097905" cy="6915150"/>
          </a:xfrm>
          <a:prstGeom prst="rect">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latin typeface="+mn-ea"/>
                <a:sym typeface="+mn-ea"/>
              </a:rPr>
              <a:t>系统改进</a:t>
            </a:r>
            <a:r>
              <a:rPr kumimoji="1" lang="en-US" altLang="zh-CN" sz="2800" b="1" dirty="0">
                <a:latin typeface="+mn-ea"/>
                <a:sym typeface="+mn-ea"/>
              </a:rPr>
              <a:t> - </a:t>
            </a:r>
            <a:r>
              <a:rPr kumimoji="1" lang="zh-CN" altLang="en-US" sz="2800" b="1" dirty="0">
                <a:latin typeface="+mn-ea"/>
                <a:sym typeface="+mn-ea"/>
              </a:rPr>
              <a:t>地图部分</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825625"/>
            <a:ext cx="5695315" cy="4364355"/>
          </a:xfrm>
        </p:spPr>
        <p:txBody>
          <a:bodyPr>
            <a:noAutofit/>
          </a:bodyPr>
          <a:lstStyle/>
          <a:p>
            <a:pPr marL="342900" indent="-342900">
              <a:buAutoNum type="arabicPeriod"/>
            </a:pPr>
            <a:r>
              <a:rPr kumimoji="1" lang="zh-CN" altLang="en-US" sz="1600" b="1" dirty="0">
                <a:latin typeface="+mn-ea"/>
                <a:cs typeface="+mn-ea"/>
                <a:sym typeface="+mn-ea"/>
              </a:rPr>
              <a:t>服务范围的尺度选择</a:t>
            </a:r>
            <a:r>
              <a:rPr kumimoji="1" lang="en-US" altLang="zh-CN" sz="1600" b="1" dirty="0">
                <a:latin typeface="+mn-ea"/>
                <a:cs typeface="+mn-ea"/>
                <a:sym typeface="+mn-ea"/>
              </a:rPr>
              <a:t>:</a:t>
            </a:r>
            <a:endParaRPr kumimoji="1" lang="en-US" altLang="zh-CN" sz="1600" b="1" dirty="0">
              <a:latin typeface="+mn-ea"/>
              <a:cs typeface="+mn-ea"/>
            </a:endParaRPr>
          </a:p>
          <a:p>
            <a:pPr marL="0" indent="0" algn="just">
              <a:lnSpc>
                <a:spcPct val="120000"/>
              </a:lnSpc>
              <a:buNone/>
            </a:pPr>
            <a:r>
              <a:rPr kumimoji="1" lang="zh-CN" altLang="en-US" sz="1400" dirty="0">
                <a:latin typeface="+mn-ea"/>
                <a:cs typeface="+mn-ea"/>
                <a:sym typeface="+mn-ea"/>
              </a:rPr>
              <a:t>我们认为消防队在接到警报后一分钟出警（行业规范）。为保证范围较少重叠且有区分度，绘制从打电话到车辆到达花费</a:t>
            </a:r>
            <a:r>
              <a:rPr kumimoji="1" lang="en-US" altLang="zh-CN" sz="1400" dirty="0">
                <a:latin typeface="+mn-ea"/>
                <a:cs typeface="+mn-ea"/>
                <a:sym typeface="+mn-ea"/>
              </a:rPr>
              <a:t>5</a:t>
            </a:r>
            <a:r>
              <a:rPr kumimoji="1" lang="zh-CN" altLang="en-US" sz="1400" dirty="0">
                <a:latin typeface="+mn-ea"/>
                <a:cs typeface="+mn-ea"/>
                <a:sym typeface="+mn-ea"/>
              </a:rPr>
              <a:t>、</a:t>
            </a:r>
            <a:r>
              <a:rPr kumimoji="1" lang="en-US" altLang="zh-CN" sz="1400" dirty="0">
                <a:latin typeface="+mn-ea"/>
                <a:cs typeface="+mn-ea"/>
                <a:sym typeface="+mn-ea"/>
              </a:rPr>
              <a:t>7</a:t>
            </a:r>
            <a:r>
              <a:rPr kumimoji="1" lang="zh-CN" altLang="en-US" sz="1400" dirty="0">
                <a:latin typeface="+mn-ea"/>
                <a:cs typeface="+mn-ea"/>
                <a:sym typeface="+mn-ea"/>
              </a:rPr>
              <a:t>、</a:t>
            </a:r>
            <a:r>
              <a:rPr kumimoji="1" lang="en-US" altLang="zh-CN" sz="1400" dirty="0">
                <a:latin typeface="+mn-ea"/>
                <a:cs typeface="+mn-ea"/>
                <a:sym typeface="+mn-ea"/>
              </a:rPr>
              <a:t>11</a:t>
            </a:r>
            <a:r>
              <a:rPr kumimoji="1" lang="zh-CN" altLang="en-US" sz="1400" dirty="0">
                <a:latin typeface="+mn-ea"/>
                <a:cs typeface="+mn-ea"/>
                <a:sym typeface="+mn-ea"/>
              </a:rPr>
              <a:t>分钟的区域。</a:t>
            </a:r>
            <a:endParaRPr kumimoji="1" lang="en-US" altLang="zh-CN" sz="1400" dirty="0">
              <a:latin typeface="+mn-ea"/>
              <a:cs typeface="+mn-ea"/>
            </a:endParaRPr>
          </a:p>
          <a:p>
            <a:pPr marL="0" indent="0" algn="just">
              <a:lnSpc>
                <a:spcPct val="120000"/>
              </a:lnSpc>
              <a:buNone/>
            </a:pPr>
            <a:endParaRPr kumimoji="1" lang="en-US" altLang="zh-CN" sz="1800" dirty="0">
              <a:latin typeface="+mn-ea"/>
              <a:cs typeface="+mn-ea"/>
            </a:endParaRPr>
          </a:p>
          <a:p>
            <a:pPr marL="0" indent="0" algn="just">
              <a:lnSpc>
                <a:spcPct val="120000"/>
              </a:lnSpc>
              <a:buNone/>
            </a:pPr>
            <a:endParaRPr kumimoji="1" lang="en-US" altLang="zh-CN" sz="1800" dirty="0">
              <a:latin typeface="+mn-ea"/>
              <a:cs typeface="+mn-ea"/>
            </a:endParaRPr>
          </a:p>
          <a:p>
            <a:pPr marL="0" indent="0" algn="just">
              <a:lnSpc>
                <a:spcPct val="120000"/>
              </a:lnSpc>
              <a:buNone/>
            </a:pPr>
            <a:r>
              <a:rPr kumimoji="1" lang="en-US" altLang="zh-CN" sz="1600" b="1" dirty="0">
                <a:latin typeface="+mn-ea"/>
                <a:cs typeface="+mn-ea"/>
                <a:sym typeface="+mn-ea"/>
              </a:rPr>
              <a:t>2.</a:t>
            </a:r>
            <a:r>
              <a:rPr kumimoji="1" lang="zh-CN" altLang="en-US" sz="1600" b="1" dirty="0">
                <a:latin typeface="+mn-ea"/>
                <a:cs typeface="+mn-ea"/>
                <a:sym typeface="+mn-ea"/>
              </a:rPr>
              <a:t>  </a:t>
            </a:r>
            <a:r>
              <a:rPr kumimoji="1" lang="zh-CN" altLang="en-US" sz="1600" b="1" dirty="0">
                <a:latin typeface="+mn-ea"/>
                <a:cs typeface="+mn-ea"/>
                <a:sym typeface="+mn-ea"/>
              </a:rPr>
              <a:t>框选功能改进：</a:t>
            </a:r>
            <a:endParaRPr kumimoji="1" lang="zh-CN" altLang="en-US" sz="1600" b="1" dirty="0">
              <a:latin typeface="+mn-ea"/>
              <a:cs typeface="+mn-ea"/>
              <a:sym typeface="+mn-ea"/>
            </a:endParaRPr>
          </a:p>
          <a:p>
            <a:pPr marL="0" indent="0" algn="just">
              <a:lnSpc>
                <a:spcPct val="120000"/>
              </a:lnSpc>
              <a:buNone/>
            </a:pPr>
            <a:r>
              <a:rPr kumimoji="1" lang="zh-CN" altLang="en-US" sz="1400" dirty="0">
                <a:latin typeface="+mn-ea"/>
                <a:cs typeface="+mn-ea"/>
                <a:sym typeface="+mn-ea"/>
              </a:rPr>
              <a:t>为了提高运算效率及操作效率，框选功能的操作改为点成线、线成面。</a:t>
            </a:r>
            <a:endParaRPr kumimoji="1" lang="zh-CN" altLang="en-US" sz="1400" dirty="0">
              <a:latin typeface="+mn-ea"/>
              <a:cs typeface="+mn-ea"/>
              <a:sym typeface="+mn-ea"/>
            </a:endParaRPr>
          </a:p>
        </p:txBody>
      </p:sp>
      <p:pic>
        <p:nvPicPr>
          <p:cNvPr id="4" name="图片 3"/>
          <p:cNvPicPr>
            <a:picLocks noChangeAspect="1"/>
          </p:cNvPicPr>
          <p:nvPr/>
        </p:nvPicPr>
        <p:blipFill>
          <a:blip r:embed="rId3"/>
          <a:srcRect b="38285"/>
          <a:stretch>
            <a:fillRect/>
          </a:stretch>
        </p:blipFill>
        <p:spPr>
          <a:xfrm>
            <a:off x="7608570" y="1825625"/>
            <a:ext cx="3569970" cy="1824355"/>
          </a:xfrm>
          <a:prstGeom prst="rect">
            <a:avLst/>
          </a:prstGeom>
        </p:spPr>
      </p:pic>
      <p:pic>
        <p:nvPicPr>
          <p:cNvPr id="7" name="图片 6"/>
          <p:cNvPicPr>
            <a:picLocks noChangeAspect="1"/>
          </p:cNvPicPr>
          <p:nvPr/>
        </p:nvPicPr>
        <p:blipFill>
          <a:blip r:embed="rId4"/>
          <a:stretch>
            <a:fillRect/>
          </a:stretch>
        </p:blipFill>
        <p:spPr>
          <a:xfrm>
            <a:off x="7608570" y="4221480"/>
            <a:ext cx="3570605" cy="182435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rcRect l="24673" r="15294"/>
          <a:stretch>
            <a:fillRect/>
          </a:stretch>
        </p:blipFill>
        <p:spPr>
          <a:xfrm>
            <a:off x="6094730" y="-635"/>
            <a:ext cx="6097270" cy="6858000"/>
          </a:xfrm>
          <a:prstGeom prst="rect">
            <a:avLst/>
          </a:prstGeom>
          <a:noFill/>
          <a:ln w="9525">
            <a:noFill/>
          </a:ln>
        </p:spPr>
      </p:pic>
      <p:sp>
        <p:nvSpPr>
          <p:cNvPr id="2" name="标题 1"/>
          <p:cNvSpPr>
            <a:spLocks noGrp="1"/>
          </p:cNvSpPr>
          <p:nvPr>
            <p:ph type="ctrTitle"/>
          </p:nvPr>
        </p:nvSpPr>
        <p:spPr>
          <a:xfrm>
            <a:off x="793115" y="3130550"/>
            <a:ext cx="4512310" cy="597535"/>
          </a:xfrm>
        </p:spPr>
        <p:txBody>
          <a:bodyPr>
            <a:noAutofit/>
          </a:bodyPr>
          <a:p>
            <a:pPr algn="ctr"/>
            <a:r>
              <a:rPr lang="en-US" altLang="zh-CN" sz="3200" b="1" dirty="0">
                <a:sym typeface="+mn-ea"/>
              </a:rPr>
              <a:t>操作</a:t>
            </a:r>
            <a:r>
              <a:rPr lang="en-US" altLang="zh-CN" sz="3200" b="1" dirty="0">
                <a:sym typeface="+mn-ea"/>
              </a:rPr>
              <a:t>展示</a:t>
            </a:r>
            <a:r>
              <a:rPr lang="zh-CN" altLang="en-US" sz="3200" b="1" dirty="0">
                <a:sym typeface="+mn-ea"/>
              </a:rPr>
              <a:t>与</a:t>
            </a:r>
            <a:r>
              <a:rPr lang="en-US" altLang="zh-CN" sz="3200" b="1" dirty="0">
                <a:sym typeface="+mn-ea"/>
              </a:rPr>
              <a:t>问题</a:t>
            </a:r>
            <a:r>
              <a:rPr lang="en-US" altLang="zh-CN" sz="3200" b="1" dirty="0">
                <a:sym typeface="+mn-ea"/>
              </a:rPr>
              <a:t>解决</a:t>
            </a:r>
            <a:endParaRPr lang="en-US" altLang="zh-CN" sz="3200" b="1"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srcRect l="47976"/>
          <a:stretch>
            <a:fillRect/>
          </a:stretch>
        </p:blipFill>
        <p:spPr>
          <a:xfrm>
            <a:off x="6095365" y="-635"/>
            <a:ext cx="6096635" cy="6858000"/>
          </a:xfrm>
          <a:prstGeom prst="rect">
            <a:avLst/>
          </a:prstGeom>
        </p:spPr>
      </p:pic>
      <p:sp>
        <p:nvSpPr>
          <p:cNvPr id="10" name="矩形 9"/>
          <p:cNvSpPr/>
          <p:nvPr>
            <p:custDataLst>
              <p:tags r:id="rId3"/>
            </p:custDataLst>
          </p:nvPr>
        </p:nvSpPr>
        <p:spPr>
          <a:xfrm>
            <a:off x="6094095" y="0"/>
            <a:ext cx="6097905" cy="6915150"/>
          </a:xfrm>
          <a:prstGeom prst="rect">
            <a:avLst/>
          </a:prstGeom>
          <a:solidFill>
            <a:schemeClr val="dk1">
              <a:alpha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latin typeface="+mn-ea"/>
                <a:sym typeface="+mn-ea"/>
              </a:rPr>
              <a:t>系统改进</a:t>
            </a:r>
            <a:r>
              <a:rPr kumimoji="1" lang="en-US" altLang="zh-CN" sz="2800" b="1" dirty="0">
                <a:latin typeface="+mn-ea"/>
                <a:sym typeface="+mn-ea"/>
              </a:rPr>
              <a:t> - </a:t>
            </a:r>
            <a:r>
              <a:rPr kumimoji="1" lang="zh-CN" altLang="en-US" sz="2800" b="1" dirty="0">
                <a:latin typeface="+mn-ea"/>
                <a:sym typeface="+mn-ea"/>
              </a:rPr>
              <a:t>图表部分</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825625"/>
            <a:ext cx="5591810" cy="3977005"/>
          </a:xfrm>
        </p:spPr>
        <p:txBody>
          <a:bodyPr>
            <a:noAutofit/>
          </a:bodyPr>
          <a:lstStyle/>
          <a:p>
            <a:pPr marL="342900" indent="-342900">
              <a:buAutoNum type="arabicPeriod"/>
            </a:pPr>
            <a:r>
              <a:rPr kumimoji="1" lang="zh-CN" altLang="en-US" sz="1600" b="1" dirty="0">
                <a:latin typeface="+mn-ea"/>
                <a:cs typeface="+mn-ea"/>
                <a:sym typeface="+mn-ea"/>
              </a:rPr>
              <a:t>火灾成因的信息筛选：</a:t>
            </a:r>
            <a:endParaRPr kumimoji="1" lang="en-US" altLang="zh-CN" sz="1600" b="1" dirty="0">
              <a:latin typeface="+mn-ea"/>
              <a:cs typeface="+mn-ea"/>
            </a:endParaRPr>
          </a:p>
          <a:p>
            <a:pPr marL="0" indent="0">
              <a:buNone/>
            </a:pPr>
            <a:r>
              <a:rPr kumimoji="1" lang="zh-CN" altLang="en-US" sz="1400" dirty="0">
                <a:latin typeface="+mn-ea"/>
                <a:cs typeface="+mn-ea"/>
                <a:sym typeface="+mn-ea"/>
              </a:rPr>
              <a:t>图例中仅表明占比最大的几类，鼠标点击后出现成因名、占比大小，并筛选出该类的火灾点。</a:t>
            </a:r>
            <a:br>
              <a:rPr kumimoji="1" lang="zh-CN" altLang="en-US" sz="1600" dirty="0">
                <a:latin typeface="+mn-ea"/>
                <a:cs typeface="+mn-ea"/>
                <a:sym typeface="+mn-ea"/>
              </a:rPr>
            </a:br>
            <a:endParaRPr kumimoji="1" lang="zh-CN" altLang="en-US" sz="1600" dirty="0">
              <a:latin typeface="+mn-ea"/>
              <a:cs typeface="+mn-ea"/>
              <a:sym typeface="+mn-ea"/>
            </a:endParaRPr>
          </a:p>
          <a:p>
            <a:pPr marL="0" indent="0">
              <a:buNone/>
            </a:pPr>
            <a:endParaRPr kumimoji="1" lang="en-US" altLang="zh-CN" sz="1600" dirty="0">
              <a:latin typeface="+mn-ea"/>
              <a:cs typeface="+mn-ea"/>
            </a:endParaRPr>
          </a:p>
          <a:p>
            <a:pPr marL="0" indent="0">
              <a:buNone/>
            </a:pPr>
            <a:endParaRPr kumimoji="1" lang="en-US" altLang="zh-CN" sz="1600" dirty="0">
              <a:latin typeface="+mn-ea"/>
              <a:cs typeface="+mn-ea"/>
            </a:endParaRPr>
          </a:p>
          <a:p>
            <a:pPr marL="0" indent="0">
              <a:buNone/>
            </a:pPr>
            <a:r>
              <a:rPr kumimoji="1" lang="en-US" altLang="zh-CN" sz="1600" b="1" dirty="0">
                <a:latin typeface="+mn-ea"/>
                <a:cs typeface="+mn-ea"/>
                <a:sym typeface="+mn-ea"/>
              </a:rPr>
              <a:t>2.</a:t>
            </a:r>
            <a:r>
              <a:rPr kumimoji="1" lang="zh-CN" altLang="en-US" sz="1600" b="1" dirty="0">
                <a:latin typeface="+mn-ea"/>
                <a:cs typeface="+mn-ea"/>
                <a:sym typeface="+mn-ea"/>
              </a:rPr>
              <a:t>   平行坐标图：</a:t>
            </a:r>
            <a:endParaRPr kumimoji="1" lang="en-US" altLang="zh-CN" sz="1600" b="1" dirty="0">
              <a:latin typeface="+mn-ea"/>
              <a:cs typeface="+mn-ea"/>
            </a:endParaRPr>
          </a:p>
          <a:p>
            <a:pPr marL="0" indent="0">
              <a:buNone/>
            </a:pPr>
            <a:r>
              <a:rPr kumimoji="1" lang="zh-CN" altLang="en-US" sz="1400" dirty="0">
                <a:latin typeface="+mn-ea"/>
                <a:cs typeface="+mn-ea"/>
                <a:sym typeface="+mn-ea"/>
              </a:rPr>
              <a:t>由于气温对火灾的火情的影响几乎没有，删去气温的坐标。不同指标的数值区间选定有效区间，删去无数据或是少数据的区间。对应火灾的等级大小，线产生颜色变化，火灾从大到小颜色从暖到冷。增加了指标坐标区间选择后，筛选出区间中包含的线。</a:t>
            </a:r>
            <a:endParaRPr kumimoji="1" lang="zh-CN" altLang="en-US" sz="1400" dirty="0">
              <a:latin typeface="+mn-ea"/>
              <a:cs typeface="+mn-ea"/>
              <a:sym typeface="+mn-ea"/>
            </a:endParaRPr>
          </a:p>
        </p:txBody>
      </p:sp>
      <p:grpSp>
        <p:nvGrpSpPr>
          <p:cNvPr id="7" name="组合 6"/>
          <p:cNvGrpSpPr/>
          <p:nvPr/>
        </p:nvGrpSpPr>
        <p:grpSpPr>
          <a:xfrm>
            <a:off x="7538720" y="4194175"/>
            <a:ext cx="3648075" cy="1511300"/>
            <a:chOff x="10965" y="6730"/>
            <a:chExt cx="6519" cy="2700"/>
          </a:xfrm>
        </p:grpSpPr>
        <p:pic>
          <p:nvPicPr>
            <p:cNvPr id="5" name="图片 4"/>
            <p:cNvPicPr>
              <a:picLocks noChangeAspect="1"/>
            </p:cNvPicPr>
            <p:nvPr/>
          </p:nvPicPr>
          <p:blipFill>
            <a:blip r:embed="rId3"/>
            <a:stretch>
              <a:fillRect/>
            </a:stretch>
          </p:blipFill>
          <p:spPr>
            <a:xfrm>
              <a:off x="10965" y="6730"/>
              <a:ext cx="3228" cy="2700"/>
            </a:xfrm>
            <a:prstGeom prst="rect">
              <a:avLst/>
            </a:prstGeom>
          </p:spPr>
        </p:pic>
        <p:pic>
          <p:nvPicPr>
            <p:cNvPr id="6" name="图片 5"/>
            <p:cNvPicPr>
              <a:picLocks noChangeAspect="1"/>
            </p:cNvPicPr>
            <p:nvPr/>
          </p:nvPicPr>
          <p:blipFill>
            <a:blip r:embed="rId4"/>
            <a:stretch>
              <a:fillRect/>
            </a:stretch>
          </p:blipFill>
          <p:spPr>
            <a:xfrm>
              <a:off x="14256" y="6730"/>
              <a:ext cx="3228" cy="2700"/>
            </a:xfrm>
            <a:prstGeom prst="rect">
              <a:avLst/>
            </a:prstGeom>
          </p:spPr>
        </p:pic>
      </p:grpSp>
      <p:pic>
        <p:nvPicPr>
          <p:cNvPr id="8" name="图片 7"/>
          <p:cNvPicPr>
            <a:picLocks noChangeAspect="1"/>
          </p:cNvPicPr>
          <p:nvPr>
            <p:custDataLst>
              <p:tags r:id="rId5"/>
            </p:custDataLst>
          </p:nvPr>
        </p:nvPicPr>
        <p:blipFill>
          <a:blip r:embed="rId6"/>
          <a:srcRect b="14188"/>
          <a:stretch>
            <a:fillRect/>
          </a:stretch>
        </p:blipFill>
        <p:spPr>
          <a:xfrm>
            <a:off x="7538720" y="1825625"/>
            <a:ext cx="3647440" cy="18243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73000"/>
          </a:blip>
          <a:srcRect b="4017"/>
          <a:stretch>
            <a:fillRect/>
          </a:stretch>
        </p:blipFill>
        <p:spPr>
          <a:xfrm>
            <a:off x="-18415" y="0"/>
            <a:ext cx="12210415" cy="6858000"/>
          </a:xfrm>
          <a:prstGeom prst="rect">
            <a:avLst/>
          </a:prstGeom>
        </p:spPr>
      </p:pic>
      <p:sp>
        <p:nvSpPr>
          <p:cNvPr id="10" name="矩形 9"/>
          <p:cNvSpPr/>
          <p:nvPr/>
        </p:nvSpPr>
        <p:spPr>
          <a:xfrm>
            <a:off x="-1905" y="0"/>
            <a:ext cx="12193905" cy="6915150"/>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8440420" y="177800"/>
            <a:ext cx="3578225" cy="1106805"/>
          </a:xfrm>
          <a:prstGeom prst="rect">
            <a:avLst/>
          </a:prstGeom>
          <a:noFill/>
        </p:spPr>
        <p:txBody>
          <a:bodyPr wrap="square" rtlCol="0">
            <a:spAutoFit/>
          </a:bodyPr>
          <a:p>
            <a:pPr algn="r"/>
            <a:r>
              <a:rPr lang="zh-CN" altLang="en-US" sz="6600">
                <a:solidFill>
                  <a:schemeClr val="bg1">
                    <a:lumMod val="85000"/>
                  </a:schemeClr>
                </a:solidFill>
              </a:rPr>
              <a:t>谢谢！</a:t>
            </a:r>
            <a:endParaRPr lang="zh-CN" altLang="en-US" sz="6600">
              <a:solidFill>
                <a:schemeClr val="bg1">
                  <a:lumMod val="85000"/>
                </a:schemeClr>
              </a:solidFill>
            </a:endParaRPr>
          </a:p>
        </p:txBody>
      </p:sp>
      <p:sp>
        <p:nvSpPr>
          <p:cNvPr id="7" name="文本框 6"/>
          <p:cNvSpPr txBox="1"/>
          <p:nvPr>
            <p:custDataLst>
              <p:tags r:id="rId3"/>
            </p:custDataLst>
          </p:nvPr>
        </p:nvSpPr>
        <p:spPr>
          <a:xfrm>
            <a:off x="236855" y="6174740"/>
            <a:ext cx="4405630" cy="368300"/>
          </a:xfrm>
          <a:prstGeom prst="rect">
            <a:avLst/>
          </a:prstGeom>
          <a:noFill/>
        </p:spPr>
        <p:txBody>
          <a:bodyPr wrap="square" rtlCol="0">
            <a:spAutoFit/>
          </a:bodyPr>
          <a:p>
            <a:pPr algn="l"/>
            <a:r>
              <a:rPr lang="zh-CN" altLang="en-US">
                <a:solidFill>
                  <a:schemeClr val="tx1">
                    <a:lumMod val="65000"/>
                    <a:lumOff val="35000"/>
                  </a:schemeClr>
                </a:solidFill>
              </a:rPr>
              <a:t>ARTS1422 Final Project VIS Prototype</a:t>
            </a:r>
            <a:endParaRPr lang="zh-CN" altLang="en-US">
              <a:solidFill>
                <a:schemeClr val="tx1">
                  <a:lumMod val="65000"/>
                  <a:lumOff val="35000"/>
                </a:schemeClr>
              </a:solidFill>
            </a:endParaRPr>
          </a:p>
        </p:txBody>
      </p:sp>
      <p:sp>
        <p:nvSpPr>
          <p:cNvPr id="8" name="文本框 7"/>
          <p:cNvSpPr txBox="1"/>
          <p:nvPr>
            <p:custDataLst>
              <p:tags r:id="rId4"/>
            </p:custDataLst>
          </p:nvPr>
        </p:nvSpPr>
        <p:spPr>
          <a:xfrm>
            <a:off x="7613015" y="6174740"/>
            <a:ext cx="4405630" cy="368300"/>
          </a:xfrm>
          <a:prstGeom prst="rect">
            <a:avLst/>
          </a:prstGeom>
          <a:noFill/>
        </p:spPr>
        <p:txBody>
          <a:bodyPr wrap="square" rtlCol="0">
            <a:spAutoFit/>
          </a:bodyPr>
          <a:p>
            <a:pPr algn="r"/>
            <a:r>
              <a:rPr lang="zh-CN" altLang="en-US">
                <a:solidFill>
                  <a:schemeClr val="tx1">
                    <a:lumMod val="65000"/>
                    <a:lumOff val="35000"/>
                  </a:schemeClr>
                </a:solidFill>
                <a:sym typeface="+mn-ea"/>
              </a:rPr>
              <a:t>陈溯汀</a:t>
            </a:r>
            <a:r>
              <a:rPr lang="en-US" altLang="zh-CN">
                <a:solidFill>
                  <a:schemeClr val="tx1">
                    <a:lumMod val="65000"/>
                    <a:lumOff val="35000"/>
                  </a:schemeClr>
                </a:solidFill>
                <a:sym typeface="+mn-ea"/>
              </a:rPr>
              <a:t> </a:t>
            </a:r>
            <a:r>
              <a:rPr lang="zh-CN" altLang="en-US">
                <a:solidFill>
                  <a:schemeClr val="tx1">
                    <a:lumMod val="65000"/>
                    <a:lumOff val="35000"/>
                  </a:schemeClr>
                </a:solidFill>
              </a:rPr>
              <a:t>陆沈欢 钱至棽 樊奕辰 王浩戬</a:t>
            </a:r>
            <a:endParaRPr lang="zh-CN" altLang="en-US">
              <a:solidFill>
                <a:schemeClr val="tx1">
                  <a:lumMod val="65000"/>
                  <a:lumOff val="35000"/>
                </a:schemeClr>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sym typeface="+mn-ea"/>
              </a:rPr>
              <a:t>操作展示</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394460"/>
            <a:ext cx="10515600" cy="5107940"/>
          </a:xfrm>
        </p:spPr>
        <p:txBody>
          <a:bodyPr>
            <a:noAutofit/>
          </a:bodyPr>
          <a:lstStyle/>
          <a:p>
            <a:pPr marL="0" indent="0" algn="just">
              <a:lnSpc>
                <a:spcPct val="120000"/>
              </a:lnSpc>
              <a:buNone/>
            </a:pPr>
            <a:r>
              <a:rPr lang="en-US" sz="1600" b="1" dirty="0">
                <a:solidFill>
                  <a:srgbClr val="000000"/>
                </a:solidFill>
                <a:effectLst/>
                <a:latin typeface="+mn-ea"/>
                <a:cs typeface="+mn-ea"/>
                <a:sym typeface="+mn-ea"/>
              </a:rPr>
              <a:t>1. Overview:    </a:t>
            </a:r>
            <a:r>
              <a:rPr lang="zh-CN" altLang="en-US" sz="1600" dirty="0">
                <a:solidFill>
                  <a:srgbClr val="000000"/>
                </a:solidFill>
                <a:effectLst/>
                <a:latin typeface="+mn-ea"/>
                <a:cs typeface="+mn-ea"/>
                <a:sym typeface="+mn-ea"/>
              </a:rPr>
              <a:t>发现火灾成</a:t>
            </a:r>
            <a:r>
              <a:rPr lang="en-US" altLang="zh-CN" sz="1600" dirty="0">
                <a:solidFill>
                  <a:srgbClr val="000000"/>
                </a:solidFill>
                <a:effectLst/>
                <a:latin typeface="+mn-ea"/>
                <a:cs typeface="+mn-ea"/>
                <a:sym typeface="+mn-ea"/>
              </a:rPr>
              <a:t>J</a:t>
            </a:r>
            <a:r>
              <a:rPr lang="zh-CN" altLang="en-US" sz="1600" dirty="0">
                <a:solidFill>
                  <a:srgbClr val="000000"/>
                </a:solidFill>
                <a:effectLst/>
                <a:latin typeface="+mn-ea"/>
                <a:cs typeface="+mn-ea"/>
                <a:sym typeface="+mn-ea"/>
              </a:rPr>
              <a:t>字分布，郊区匮乏；</a:t>
            </a:r>
            <a:endParaRPr lang="zh-CN" altLang="en-US" sz="1600" dirty="0">
              <a:solidFill>
                <a:srgbClr val="000000"/>
              </a:solidFill>
              <a:effectLst/>
              <a:latin typeface="+mn-ea"/>
              <a:cs typeface="+mn-ea"/>
              <a:sym typeface="+mn-ea"/>
            </a:endParaRPr>
          </a:p>
          <a:p>
            <a:pPr marL="914400" lvl="2" indent="457200" algn="just">
              <a:lnSpc>
                <a:spcPct val="120000"/>
              </a:lnSpc>
              <a:buNone/>
            </a:pPr>
            <a:r>
              <a:rPr lang="en-US" altLang="zh-CN" sz="1600" dirty="0">
                <a:solidFill>
                  <a:srgbClr val="000000"/>
                </a:solidFill>
                <a:effectLst/>
                <a:latin typeface="+mn-ea"/>
                <a:cs typeface="+mn-ea"/>
                <a:sym typeface="+mn-ea"/>
              </a:rPr>
              <a:t>  </a:t>
            </a:r>
            <a:r>
              <a:rPr lang="zh-CN" altLang="en-US" sz="1600" dirty="0">
                <a:solidFill>
                  <a:srgbClr val="000000"/>
                </a:solidFill>
                <a:effectLst/>
                <a:latin typeface="+mn-ea"/>
                <a:cs typeface="+mn-ea"/>
                <a:sym typeface="+mn-ea"/>
              </a:rPr>
              <a:t>服务范围和交通相关；</a:t>
            </a:r>
            <a:endParaRPr lang="zh-CN" altLang="en-US" sz="1600" dirty="0">
              <a:solidFill>
                <a:srgbClr val="000000"/>
              </a:solidFill>
              <a:effectLst/>
              <a:latin typeface="+mn-ea"/>
              <a:cs typeface="+mn-ea"/>
              <a:sym typeface="+mn-ea"/>
            </a:endParaRPr>
          </a:p>
          <a:p>
            <a:pPr marL="914400" lvl="2" indent="457200" algn="just">
              <a:lnSpc>
                <a:spcPct val="120000"/>
              </a:lnSpc>
              <a:buNone/>
            </a:pPr>
            <a:r>
              <a:rPr lang="en-US" altLang="zh-CN" sz="1600" dirty="0">
                <a:solidFill>
                  <a:srgbClr val="000000"/>
                </a:solidFill>
                <a:effectLst/>
                <a:latin typeface="+mn-ea"/>
                <a:cs typeface="+mn-ea"/>
                <a:sym typeface="+mn-ea"/>
              </a:rPr>
              <a:t>  2012</a:t>
            </a:r>
            <a:r>
              <a:rPr lang="zh-CN" altLang="en-US" sz="1600" dirty="0">
                <a:solidFill>
                  <a:srgbClr val="000000"/>
                </a:solidFill>
                <a:effectLst/>
                <a:latin typeface="+mn-ea"/>
                <a:cs typeface="+mn-ea"/>
                <a:sym typeface="+mn-ea"/>
              </a:rPr>
              <a:t>年底之后，垃圾堆越发成为造成火灾的主要原因，排第二；</a:t>
            </a:r>
            <a:endParaRPr lang="zh-CN" altLang="en-US" sz="1600" dirty="0">
              <a:solidFill>
                <a:srgbClr val="000000"/>
              </a:solidFill>
              <a:effectLst/>
              <a:latin typeface="+mn-ea"/>
              <a:cs typeface="+mn-ea"/>
              <a:sym typeface="+mn-ea"/>
            </a:endParaRPr>
          </a:p>
          <a:p>
            <a:pPr marL="914400" lvl="2" indent="457200" algn="just">
              <a:lnSpc>
                <a:spcPct val="120000"/>
              </a:lnSpc>
              <a:buNone/>
            </a:pPr>
            <a:r>
              <a:rPr lang="en-US" altLang="zh-CN" sz="1600" dirty="0">
                <a:solidFill>
                  <a:srgbClr val="000000"/>
                </a:solidFill>
                <a:effectLst/>
                <a:latin typeface="+mn-ea"/>
                <a:cs typeface="+mn-ea"/>
                <a:sym typeface="+mn-ea"/>
              </a:rPr>
              <a:t>  </a:t>
            </a:r>
            <a:r>
              <a:rPr lang="zh-CN" altLang="en-US" sz="1600" dirty="0">
                <a:solidFill>
                  <a:srgbClr val="000000"/>
                </a:solidFill>
                <a:effectLst/>
                <a:latin typeface="+mn-ea"/>
                <a:cs typeface="+mn-ea"/>
                <a:sym typeface="+mn-ea"/>
              </a:rPr>
              <a:t>年轻消防站无用（出警率，地理位置）；</a:t>
            </a:r>
            <a:endParaRPr lang="zh-CN" altLang="en-US" sz="1600" dirty="0">
              <a:solidFill>
                <a:srgbClr val="000000"/>
              </a:solidFill>
              <a:effectLst/>
              <a:latin typeface="+mn-ea"/>
              <a:cs typeface="+mn-ea"/>
              <a:sym typeface="+mn-ea"/>
            </a:endParaRPr>
          </a:p>
          <a:p>
            <a:pPr marL="914400" lvl="2" indent="457200" algn="just">
              <a:lnSpc>
                <a:spcPct val="120000"/>
              </a:lnSpc>
              <a:buNone/>
            </a:pPr>
            <a:endParaRPr lang="zh-CN" altLang="en-US" sz="1600" dirty="0">
              <a:solidFill>
                <a:srgbClr val="000000"/>
              </a:solidFill>
              <a:effectLst/>
              <a:latin typeface="+mn-ea"/>
              <a:cs typeface="+mn-ea"/>
              <a:sym typeface="+mn-ea"/>
            </a:endParaRPr>
          </a:p>
          <a:p>
            <a:pPr marL="0" indent="0" algn="just">
              <a:lnSpc>
                <a:spcPct val="120000"/>
              </a:lnSpc>
              <a:buNone/>
            </a:pPr>
            <a:r>
              <a:rPr lang="en-US" altLang="zh-CN" sz="1600" b="1" dirty="0">
                <a:solidFill>
                  <a:srgbClr val="000000"/>
                </a:solidFill>
                <a:effectLst/>
                <a:latin typeface="+mn-ea"/>
                <a:cs typeface="+mn-ea"/>
                <a:sym typeface="+mn-ea"/>
              </a:rPr>
              <a:t>2. </a:t>
            </a:r>
            <a:r>
              <a:rPr lang="zh-CN" altLang="en-US" sz="1600" b="1" dirty="0">
                <a:solidFill>
                  <a:srgbClr val="000000"/>
                </a:solidFill>
                <a:effectLst/>
                <a:latin typeface="+mn-ea"/>
                <a:cs typeface="+mn-ea"/>
                <a:sym typeface="+mn-ea"/>
              </a:rPr>
              <a:t>选择西湖区域：</a:t>
            </a:r>
            <a:r>
              <a:rPr lang="en-US" altLang="zh-CN" sz="1600" b="1" dirty="0">
                <a:solidFill>
                  <a:srgbClr val="000000"/>
                </a:solidFill>
                <a:effectLst/>
                <a:latin typeface="+mn-ea"/>
                <a:cs typeface="+mn-ea"/>
                <a:sym typeface="+mn-ea"/>
              </a:rPr>
              <a:t>   </a:t>
            </a:r>
            <a:r>
              <a:rPr lang="zh-CN" altLang="en-US" sz="1600" dirty="0">
                <a:solidFill>
                  <a:srgbClr val="000000"/>
                </a:solidFill>
                <a:effectLst/>
                <a:latin typeface="+mn-ea"/>
                <a:cs typeface="+mn-ea"/>
                <a:sym typeface="+mn-ea"/>
              </a:rPr>
              <a:t>服务范围；</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饼图（露天堆垛）；</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人口密度、企业密度多；</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线图蓝（轿车）；</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主要消防站离区域远</a:t>
            </a:r>
            <a:endParaRPr lang="zh-CN" altLang="en-US" sz="1600" dirty="0">
              <a:solidFill>
                <a:srgbClr val="000000"/>
              </a:solidFill>
              <a:effectLst/>
              <a:latin typeface="+mn-ea"/>
              <a:cs typeface="+mn-ea"/>
              <a:sym typeface="+mn-ea"/>
            </a:endParaRPr>
          </a:p>
          <a:p>
            <a:pPr marL="1371600" lvl="3" indent="457200" algn="just">
              <a:lnSpc>
                <a:spcPct val="120000"/>
              </a:lnSpc>
              <a:buNone/>
            </a:pPr>
            <a:endParaRPr lang="zh-CN" altLang="en-US" sz="1600" dirty="0">
              <a:solidFill>
                <a:srgbClr val="000000"/>
              </a:solidFill>
              <a:effectLst/>
              <a:latin typeface="+mn-ea"/>
              <a:cs typeface="+mn-ea"/>
              <a:sym typeface="+mn-ea"/>
            </a:endParaRPr>
          </a:p>
          <a:p>
            <a:pPr marL="0" indent="0" algn="just">
              <a:lnSpc>
                <a:spcPct val="120000"/>
              </a:lnSpc>
              <a:buNone/>
            </a:pPr>
            <a:r>
              <a:rPr lang="en-US" altLang="zh-CN" sz="1600" b="1" dirty="0">
                <a:solidFill>
                  <a:srgbClr val="000000"/>
                </a:solidFill>
                <a:effectLst/>
                <a:latin typeface="+mn-ea"/>
                <a:cs typeface="+mn-ea"/>
                <a:sym typeface="+mn-ea"/>
              </a:rPr>
              <a:t>3. </a:t>
            </a:r>
            <a:r>
              <a:rPr lang="zh-CN" altLang="en-US" sz="1600" b="1" dirty="0">
                <a:solidFill>
                  <a:srgbClr val="000000"/>
                </a:solidFill>
                <a:effectLst/>
                <a:latin typeface="+mn-ea"/>
                <a:cs typeface="+mn-ea"/>
                <a:sym typeface="+mn-ea"/>
              </a:rPr>
              <a:t>西湖东北区域：</a:t>
            </a:r>
            <a:r>
              <a:rPr lang="en-US" altLang="zh-CN" sz="1600" b="1" dirty="0">
                <a:solidFill>
                  <a:srgbClr val="000000"/>
                </a:solidFill>
                <a:effectLst/>
                <a:latin typeface="+mn-ea"/>
                <a:cs typeface="+mn-ea"/>
                <a:sym typeface="+mn-ea"/>
              </a:rPr>
              <a:t>   </a:t>
            </a:r>
            <a:r>
              <a:rPr lang="zh-CN" altLang="en-US" sz="1600" dirty="0">
                <a:solidFill>
                  <a:srgbClr val="000000"/>
                </a:solidFill>
                <a:effectLst/>
                <a:latin typeface="+mn-ea"/>
                <a:cs typeface="+mn-ea"/>
                <a:sym typeface="+mn-ea"/>
              </a:rPr>
              <a:t>人口多企业多；</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消防站多；</a:t>
            </a:r>
            <a:endParaRPr lang="zh-CN" altLang="en-US" sz="1600" dirty="0">
              <a:solidFill>
                <a:srgbClr val="000000"/>
              </a:solidFill>
              <a:effectLst/>
              <a:latin typeface="+mn-ea"/>
              <a:cs typeface="+mn-ea"/>
              <a:sym typeface="+mn-ea"/>
            </a:endParaRPr>
          </a:p>
          <a:p>
            <a:pPr marL="1371600" lvl="3" indent="457200" algn="just">
              <a:lnSpc>
                <a:spcPct val="120000"/>
              </a:lnSpc>
              <a:buNone/>
            </a:pPr>
            <a:r>
              <a:rPr lang="zh-CN" altLang="en-US" sz="1600" dirty="0">
                <a:solidFill>
                  <a:srgbClr val="000000"/>
                </a:solidFill>
                <a:effectLst/>
                <a:latin typeface="+mn-ea"/>
                <a:cs typeface="+mn-ea"/>
                <a:sym typeface="+mn-ea"/>
              </a:rPr>
              <a:t>服务范围覆盖的比例大</a:t>
            </a:r>
            <a:endParaRPr lang="zh-CN" altLang="en-US" sz="1600" dirty="0">
              <a:solidFill>
                <a:srgbClr val="000000"/>
              </a:solidFill>
              <a:effectLst/>
              <a:latin typeface="+mn-ea"/>
              <a:cs typeface="+mn-ea"/>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sym typeface="+mn-ea"/>
              </a:rPr>
              <a:t>操作展示</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825625"/>
            <a:ext cx="5257800" cy="476885"/>
          </a:xfrm>
        </p:spPr>
        <p:txBody>
          <a:bodyPr>
            <a:normAutofit/>
          </a:bodyPr>
          <a:lstStyle/>
          <a:p>
            <a:pPr marL="0" indent="0" algn="just">
              <a:lnSpc>
                <a:spcPct val="120000"/>
              </a:lnSpc>
              <a:buNone/>
            </a:pPr>
            <a:r>
              <a:rPr lang="en-US" altLang="zh-CN" sz="1800" dirty="0">
                <a:solidFill>
                  <a:srgbClr val="000000"/>
                </a:solidFill>
                <a:effectLst/>
                <a:latin typeface="+mn-ea"/>
                <a:cs typeface="+mn-ea"/>
                <a:sym typeface="+mn-ea"/>
              </a:rPr>
              <a:t>1 </a:t>
            </a:r>
            <a:r>
              <a:rPr lang="zh-CN" altLang="en-US" sz="1800" dirty="0">
                <a:solidFill>
                  <a:srgbClr val="000000"/>
                </a:solidFill>
                <a:effectLst/>
                <a:latin typeface="+mn-ea"/>
                <a:cs typeface="+mn-ea"/>
                <a:sym typeface="+mn-ea"/>
              </a:rPr>
              <a:t>统计并分析火灾发生规律</a:t>
            </a:r>
            <a:endParaRPr lang="en-US" altLang="zh-CN" sz="1800" dirty="0"/>
          </a:p>
        </p:txBody>
      </p:sp>
      <p:sp>
        <p:nvSpPr>
          <p:cNvPr id="4" name="内容占位符 2"/>
          <p:cNvSpPr>
            <a:spLocks noGrp="1"/>
          </p:cNvSpPr>
          <p:nvPr>
            <p:custDataLst>
              <p:tags r:id="rId3"/>
            </p:custDataLst>
          </p:nvPr>
        </p:nvSpPr>
        <p:spPr>
          <a:xfrm>
            <a:off x="838200" y="2576830"/>
            <a:ext cx="5232400" cy="11169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1800" dirty="0">
                <a:latin typeface="+mn-ea"/>
                <a:cs typeface="+mn-ea"/>
                <a:sym typeface="+mn-ea"/>
              </a:rPr>
              <a:t>地图：</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火灾位置及大小</a:t>
            </a:r>
            <a:endParaRPr lang="en-US" altLang="zh-CN" sz="1800" dirty="0"/>
          </a:p>
        </p:txBody>
      </p:sp>
    </p:spTree>
    <p:custDataLst>
      <p:tags r:id="rId4"/>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sym typeface="+mn-ea"/>
              </a:rPr>
              <a:t>操作展示</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825625"/>
            <a:ext cx="10515600" cy="520065"/>
          </a:xfrm>
        </p:spPr>
        <p:txBody>
          <a:bodyPr>
            <a:normAutofit/>
          </a:bodyPr>
          <a:lstStyle/>
          <a:p>
            <a:pPr marL="0" indent="0" algn="just">
              <a:lnSpc>
                <a:spcPct val="120000"/>
              </a:lnSpc>
              <a:buNone/>
            </a:pPr>
            <a:r>
              <a:rPr lang="en-US" altLang="zh-CN" sz="1800" dirty="0">
                <a:solidFill>
                  <a:srgbClr val="000000"/>
                </a:solidFill>
                <a:effectLst/>
                <a:latin typeface="+mn-ea"/>
                <a:cs typeface="+mn-ea"/>
                <a:sym typeface="+mn-ea"/>
              </a:rPr>
              <a:t>2 </a:t>
            </a:r>
            <a:r>
              <a:rPr lang="zh-CN" altLang="en-US" sz="1800" dirty="0">
                <a:solidFill>
                  <a:srgbClr val="000000"/>
                </a:solidFill>
                <a:effectLst/>
                <a:latin typeface="+mn-ea"/>
                <a:cs typeface="+mn-ea"/>
                <a:sym typeface="+mn-ea"/>
              </a:rPr>
              <a:t>分析火灾和各种因素在时间和空间上的关联</a:t>
            </a:r>
            <a:endParaRPr lang="en-US" altLang="zh-CN" sz="1800" dirty="0"/>
          </a:p>
        </p:txBody>
      </p:sp>
      <p:sp>
        <p:nvSpPr>
          <p:cNvPr id="5" name="内容占位符 2"/>
          <p:cNvSpPr>
            <a:spLocks noGrp="1"/>
          </p:cNvSpPr>
          <p:nvPr>
            <p:custDataLst>
              <p:tags r:id="rId3"/>
            </p:custDataLst>
          </p:nvPr>
        </p:nvSpPr>
        <p:spPr>
          <a:xfrm>
            <a:off x="838200" y="2396490"/>
            <a:ext cx="5203825" cy="1893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1800" dirty="0">
                <a:latin typeface="+mn-ea"/>
                <a:cs typeface="+mn-ea"/>
                <a:sym typeface="+mn-ea"/>
              </a:rPr>
              <a:t>地图：</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人口密度大小</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企业密度大小</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单个火灾的指标显示</a:t>
            </a:r>
            <a:endParaRPr lang="en-US" altLang="zh-CN" sz="1800" dirty="0"/>
          </a:p>
        </p:txBody>
      </p:sp>
      <p:sp>
        <p:nvSpPr>
          <p:cNvPr id="6" name="内容占位符 2"/>
          <p:cNvSpPr>
            <a:spLocks noGrp="1"/>
          </p:cNvSpPr>
          <p:nvPr>
            <p:custDataLst>
              <p:tags r:id="rId4"/>
            </p:custDataLst>
          </p:nvPr>
        </p:nvSpPr>
        <p:spPr>
          <a:xfrm>
            <a:off x="838200" y="4396740"/>
            <a:ext cx="5225415" cy="1893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1800" dirty="0">
                <a:latin typeface="+mn-ea"/>
                <a:cs typeface="+mn-ea"/>
                <a:sym typeface="+mn-ea"/>
              </a:rPr>
              <a:t>浮窗</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气候指标随时间变化图</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火灾成因占比饼状图</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人类活动平行坐标图</a:t>
            </a:r>
            <a:endParaRPr lang="en-US" altLang="zh-CN" sz="1800" dirty="0"/>
          </a:p>
        </p:txBody>
      </p:sp>
    </p:spTree>
    <p:custDataLst>
      <p:tags r:id="rId5"/>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wrap="square" lIns="91440" tIns="45720" rIns="91440" bIns="45720" rtlCol="0" anchor="ctr">
            <a:normAutofit/>
          </a:bodyPr>
          <a:lstStyle/>
          <a:p>
            <a:r>
              <a:rPr kumimoji="1" lang="zh-CN" altLang="en-US" sz="2800" b="1" dirty="0">
                <a:sym typeface="+mn-ea"/>
              </a:rPr>
              <a:t>操作展示</a:t>
            </a:r>
            <a:endParaRPr kumimoji="1" lang="zh-CN" altLang="en-US" sz="2800" b="1" dirty="0">
              <a:sym typeface="+mn-ea"/>
            </a:endParaRPr>
          </a:p>
        </p:txBody>
      </p:sp>
      <p:sp>
        <p:nvSpPr>
          <p:cNvPr id="3" name="内容占位符 2"/>
          <p:cNvSpPr>
            <a:spLocks noGrp="1"/>
          </p:cNvSpPr>
          <p:nvPr>
            <p:ph idx="1"/>
            <p:custDataLst>
              <p:tags r:id="rId2"/>
            </p:custDataLst>
          </p:nvPr>
        </p:nvSpPr>
        <p:spPr>
          <a:xfrm>
            <a:off x="838200" y="1825625"/>
            <a:ext cx="10515600" cy="520065"/>
          </a:xfrm>
        </p:spPr>
        <p:txBody>
          <a:bodyPr>
            <a:normAutofit lnSpcReduction="10000"/>
          </a:bodyPr>
          <a:lstStyle/>
          <a:p>
            <a:pPr marL="0" indent="0" algn="just">
              <a:lnSpc>
                <a:spcPct val="120000"/>
              </a:lnSpc>
              <a:buNone/>
            </a:pPr>
            <a:r>
              <a:rPr lang="en-US" altLang="zh-CN" sz="1800" dirty="0">
                <a:solidFill>
                  <a:srgbClr val="000000"/>
                </a:solidFill>
                <a:effectLst/>
                <a:latin typeface="+mn-ea"/>
                <a:cs typeface="+mn-ea"/>
                <a:sym typeface="+mn-ea"/>
              </a:rPr>
              <a:t>3.</a:t>
            </a:r>
            <a:r>
              <a:rPr lang="zh-CN" altLang="en-US" sz="1800" dirty="0">
                <a:solidFill>
                  <a:srgbClr val="000000"/>
                </a:solidFill>
                <a:effectLst/>
                <a:latin typeface="+mn-ea"/>
                <a:cs typeface="+mn-ea"/>
                <a:sym typeface="+mn-ea"/>
              </a:rPr>
              <a:t>基于前两个任务的发现，找出可能的消防资源匮乏区域</a:t>
            </a:r>
            <a:endParaRPr lang="en-US" altLang="zh-CN" sz="1800" dirty="0"/>
          </a:p>
        </p:txBody>
      </p:sp>
      <p:sp>
        <p:nvSpPr>
          <p:cNvPr id="5" name="内容占位符 2"/>
          <p:cNvSpPr>
            <a:spLocks noGrp="1"/>
          </p:cNvSpPr>
          <p:nvPr>
            <p:custDataLst>
              <p:tags r:id="rId3"/>
            </p:custDataLst>
          </p:nvPr>
        </p:nvSpPr>
        <p:spPr>
          <a:xfrm>
            <a:off x="844550" y="2396490"/>
            <a:ext cx="5203825" cy="225996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1800" dirty="0">
                <a:latin typeface="+mn-ea"/>
                <a:cs typeface="+mn-ea"/>
                <a:sym typeface="+mn-ea"/>
              </a:rPr>
              <a:t>地图：</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消防站位置及级别 </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消防站服务范围 </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人口密度大小</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企业密度大小</a:t>
            </a:r>
            <a:endParaRPr kumimoji="1" lang="zh-CN" altLang="en-US" sz="1800" dirty="0">
              <a:latin typeface="+mn-ea"/>
              <a:cs typeface="+mn-ea"/>
              <a:sym typeface="+mn-ea"/>
            </a:endParaRPr>
          </a:p>
        </p:txBody>
      </p:sp>
      <p:sp>
        <p:nvSpPr>
          <p:cNvPr id="6" name="内容占位符 2"/>
          <p:cNvSpPr>
            <a:spLocks noGrp="1"/>
          </p:cNvSpPr>
          <p:nvPr>
            <p:custDataLst>
              <p:tags r:id="rId4"/>
            </p:custDataLst>
          </p:nvPr>
        </p:nvSpPr>
        <p:spPr>
          <a:xfrm>
            <a:off x="844550" y="4962525"/>
            <a:ext cx="5225415" cy="18935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kumimoji="1" lang="zh-CN" altLang="en-US" sz="1800" dirty="0">
                <a:latin typeface="+mn-ea"/>
                <a:cs typeface="+mn-ea"/>
                <a:sym typeface="+mn-ea"/>
              </a:rPr>
              <a:t>浮窗：</a:t>
            </a:r>
            <a:endParaRPr kumimoji="1" lang="en-US" altLang="zh-CN" sz="1800" dirty="0">
              <a:latin typeface="+mn-ea"/>
              <a:cs typeface="+mn-ea"/>
            </a:endParaRPr>
          </a:p>
          <a:p>
            <a:pPr marL="0" indent="0" algn="just">
              <a:lnSpc>
                <a:spcPct val="120000"/>
              </a:lnSpc>
              <a:buNone/>
            </a:pPr>
            <a:r>
              <a:rPr kumimoji="1" lang="en-US" altLang="zh-CN" sz="1800" dirty="0">
                <a:latin typeface="+mn-ea"/>
                <a:cs typeface="+mn-ea"/>
                <a:sym typeface="+mn-ea"/>
              </a:rPr>
              <a:t>-</a:t>
            </a:r>
            <a:r>
              <a:rPr kumimoji="1" lang="zh-CN" altLang="en-US" sz="1800" dirty="0">
                <a:latin typeface="+mn-ea"/>
                <a:cs typeface="+mn-ea"/>
                <a:sym typeface="+mn-ea"/>
              </a:rPr>
              <a:t> 消防站信息平行坐标图</a:t>
            </a:r>
            <a:endParaRPr lang="en-US" altLang="zh-CN" sz="1800" dirty="0"/>
          </a:p>
        </p:txBody>
      </p:sp>
    </p:spTree>
    <p:custDataLst>
      <p:tags r:id="rId5"/>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rcRect l="24673" r="15294"/>
          <a:stretch>
            <a:fillRect/>
          </a:stretch>
        </p:blipFill>
        <p:spPr>
          <a:xfrm>
            <a:off x="6094730" y="-635"/>
            <a:ext cx="6097270" cy="6858000"/>
          </a:xfrm>
          <a:prstGeom prst="rect">
            <a:avLst/>
          </a:prstGeom>
          <a:noFill/>
          <a:ln w="9525">
            <a:noFill/>
          </a:ln>
        </p:spPr>
      </p:pic>
      <p:sp>
        <p:nvSpPr>
          <p:cNvPr id="2" name="标题 1"/>
          <p:cNvSpPr>
            <a:spLocks noGrp="1"/>
          </p:cNvSpPr>
          <p:nvPr>
            <p:ph type="ctrTitle"/>
          </p:nvPr>
        </p:nvSpPr>
        <p:spPr>
          <a:xfrm>
            <a:off x="1069340" y="3130550"/>
            <a:ext cx="3886835" cy="597535"/>
          </a:xfrm>
        </p:spPr>
        <p:txBody>
          <a:bodyPr>
            <a:noAutofit/>
          </a:bodyPr>
          <a:p>
            <a:pPr algn="ctr"/>
            <a:r>
              <a:rPr lang="en-US" altLang="zh-CN" sz="3200" b="1" dirty="0">
                <a:latin typeface="微软雅黑" panose="020B0503020204020204" charset="-122"/>
                <a:ea typeface="微软雅黑" panose="020B0503020204020204" charset="-122"/>
                <a:sym typeface="+mn-ea"/>
              </a:rPr>
              <a:t>算法</a:t>
            </a:r>
            <a:r>
              <a:rPr lang="zh-CN" altLang="en-US" sz="3200" b="1" dirty="0">
                <a:latin typeface="微软雅黑" panose="020B0503020204020204" charset="-122"/>
                <a:ea typeface="微软雅黑" panose="020B0503020204020204" charset="-122"/>
                <a:sym typeface="+mn-ea"/>
              </a:rPr>
              <a:t>与</a:t>
            </a:r>
            <a:r>
              <a:rPr lang="en-US" altLang="zh-CN" sz="3200" b="1" dirty="0">
                <a:latin typeface="微软雅黑" panose="020B0503020204020204" charset="-122"/>
                <a:ea typeface="微软雅黑" panose="020B0503020204020204" charset="-122"/>
                <a:sym typeface="+mn-ea"/>
              </a:rPr>
              <a:t>底层逻辑</a:t>
            </a:r>
            <a:endParaRPr lang="en-US" altLang="zh-CN" sz="3200" b="1" dirty="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19555" y="2734945"/>
            <a:ext cx="9144000" cy="1144270"/>
          </a:xfrm>
        </p:spPr>
        <p:txBody>
          <a:bodyPr/>
          <a:p>
            <a:r>
              <a:rPr lang="zh-CN" altLang="en-US"/>
              <a:t>服务范围判</a:t>
            </a:r>
            <a:r>
              <a:rPr lang="zh-CN" altLang="en-US"/>
              <a:t>定</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ags/tag1.xml><?xml version="1.0" encoding="utf-8"?>
<p:tagLst xmlns:p="http://schemas.openxmlformats.org/presentationml/2006/main">
  <p:tag name="KSO_WM_TAG_VERSION" val="1.0"/>
  <p:tag name="KSO_WM_BEAUTIFY_FLAG" val="#wm#"/>
  <p:tag name="KSO_WM_UNIT_TYPE" val="i"/>
  <p:tag name="KSO_WM_UNIT_ID" val="_1*i*0"/>
  <p:tag name="KSO_WM_UNIT_INDEX"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2.xml><?xml version="1.0" encoding="utf-8"?>
<p:tagLst xmlns:p="http://schemas.openxmlformats.org/presentationml/2006/main">
  <p:tag name="KSO_WM_TAG_VERSION" val="1.0"/>
  <p:tag name="KSO_WM_BEAUTIFY_FLAG" val="#wm#"/>
  <p:tag name="KSO_WM_UNIT_TYPE" val="i"/>
  <p:tag name="KSO_WM_UNIT_ID" val="_16*i*0"/>
  <p:tag name="KSO_WM_UNIT_INDEX" val="0"/>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03.xml><?xml version="1.0" encoding="utf-8"?>
<p:tagLst xmlns:p="http://schemas.openxmlformats.org/presentationml/2006/main">
  <p:tag name="KSO_WM_TAG_VERSION" val="1.0"/>
  <p:tag name="KSO_WM_BEAUTIFY_FLAG" val="#wm#"/>
  <p:tag name="KSO_WM_UNIT_TYPE" val="i"/>
  <p:tag name="KSO_WM_UNIT_ID" val="_16*i*1"/>
  <p:tag name="KSO_WM_UNIT_INDEX" val="1"/>
  <p:tag name="KSO_WM_UNIT_HIGHLIGHT" val="0"/>
  <p:tag name="KSO_WM_UNIT_COMPATIBLE" val="0"/>
  <p:tag name="KSO_WM_UNIT_DIAGRAM_ISNUMVISUAL" val="0"/>
  <p:tag name="KSO_WM_UNIT_DIAGRAM_ISREFERUNIT" val="0"/>
  <p:tag name="KSO_WM_UNIT_LAYERLEVEL" val="1"/>
  <p:tag name="KSO_WM_SLIDE_BACKGROUND_TYPE" val="bottomTop"/>
  <p:tag name="KSO_WM_SLIDE_BK_DARK_LIGHT" val="2"/>
</p:tagLst>
</file>

<file path=ppt/tags/tag1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11.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12.xml><?xml version="1.0" encoding="utf-8"?>
<p:tagLst xmlns:p="http://schemas.openxmlformats.org/presentationml/2006/main">
  <p:tag name="KSO_WM_TAG_VERSION" val="1.0"/>
  <p:tag name="KSO_WM_BEAUTIFY_FLAG" val="#wm#"/>
  <p:tag name="KSO_WM_UNIT_TYPE" val="i"/>
  <p:tag name="KSO_WM_UNIT_ID" val="_17*i*2"/>
  <p:tag name="KSO_WM_UNIT_INDEX" val="2"/>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13.xml><?xml version="1.0" encoding="utf-8"?>
<p:tagLst xmlns:p="http://schemas.openxmlformats.org/presentationml/2006/main">
  <p:tag name="KSO_WM_TAG_VERSION" val="1.0"/>
  <p:tag name="KSO_WM_BEAUTIFY_FLAG" val="#wm#"/>
  <p:tag name="KSO_WM_UNIT_TYPE" val="i"/>
  <p:tag name="KSO_WM_UNIT_ID" val="_17*i*0"/>
  <p:tag name="KSO_WM_UNIT_INDEX" val="0"/>
  <p:tag name="KSO_WM_UNIT_HIGHLIGHT" val="0"/>
  <p:tag name="KSO_WM_UNIT_COMPATIBLE" val="0"/>
  <p:tag name="KSO_WM_UNIT_DIAGRAM_ISNUMVISUAL" val="0"/>
  <p:tag name="KSO_WM_UNIT_DIAGRAM_ISREFERUNIT" val="0"/>
  <p:tag name="KSO_WM_UNIT_LAYERLEVEL" val="1"/>
  <p:tag name="KSO_WM_SLIDE_BACKGROUND_TYPE" val="navigation"/>
</p:tagLst>
</file>

<file path=ppt/tags/tag114.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5.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24.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25.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6.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27.xml><?xml version="1.0" encoding="utf-8"?>
<p:tagLst xmlns:p="http://schemas.openxmlformats.org/presentationml/2006/main">
  <p:tag name="KSO_WM_TAG_VERSION" val="1.0"/>
  <p:tag name="KSO_WM_BEAUTIFY_FLAG" val="#wm#"/>
  <p:tag name="KSO_WM_UNIT_TYPE" val="i"/>
  <p:tag name="KSO_WM_UNIT_ID" val="_18*i*0"/>
  <p:tag name="KSO_WM_UNIT_INDEX" val="0"/>
  <p:tag name="KSO_WM_UNIT_HIGHLIGHT" val="0"/>
  <p:tag name="KSO_WM_UNIT_COMPATIBLE" val="0"/>
  <p:tag name="KSO_WM_UNIT_DIAGRAM_ISNUMVISUAL" val="0"/>
  <p:tag name="KSO_WM_UNIT_DIAGRAM_ISREFERUNIT" val="0"/>
  <p:tag name="KSO_WM_UNIT_LAYERLEVEL" val="1"/>
  <p:tag name="KSO_WM_SLIDE_BACKGROUND_TYPE" val="belt"/>
</p:tagLst>
</file>

<file path=ppt/tags/tag128.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29.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35.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456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TAG_VERSION" val="1.0"/>
  <p:tag name="KSO_WM_BEAUTIFY_FLAG" val="#wm#"/>
  <p:tag name="KSO_WM_COMBINE_RELATE_SLIDE_ID" val="background20180946_1"/>
  <p:tag name="KSO_WM_TEMPLATE_CATEGORY" val="custom"/>
  <p:tag name="KSO_WM_TEMPLATE_INDEX" val="20184566"/>
  <p:tag name="KSO_WM_TEMPLATE_SUBCATEGORY" val="0"/>
  <p:tag name="KSO_WM_TEMPLATE_THUMBS_INDEX" val="1、9、12、17、19、22"/>
  <p:tag name="KSO_WM_TEMPLATE_TOPIC_ID" val="2869567"/>
  <p:tag name="KSO_WM_TEMPLATE_OUTLINE_ID" val="15"/>
  <p:tag name="KSO_WM_TEMPLATE_SCENE_ID" val="1"/>
  <p:tag name="KSO_WM_TEMPLATE_JOB_ID" val="2"/>
  <p:tag name="KSO_WM_TEMPLATE_TOPIC_DEFAULT" val="1"/>
  <p:tag name="KSO_WM_TEMPLATE_MASTER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44.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45.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148.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4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151.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52.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5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54.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155.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56.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57.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58.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59.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61.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62.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16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264.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271.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312.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02.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03.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06.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07.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08.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09.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1.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2.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13.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4.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5.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6.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17.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8.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19.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21.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22.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23.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24.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25.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26.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29.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31.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32.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33.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34.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 name="KSO_WM_BEAUTIFY_FLAG" val=""/>
</p:tagLst>
</file>

<file path=ppt/tags/tag435.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36.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37.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38.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49.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TEMPLATE_CATEGORY" val="custom"/>
  <p:tag name="KSO_WM_TEMPLATE_INDEX" val="20184566"/>
  <p:tag name="KSO_WM_TAG_VERSION" val="1.0"/>
  <p:tag name="KSO_WM_UNIT_COMPATIBLE" val="0"/>
  <p:tag name="KSO_WM_UNIT_HIGHLIGHT" val="0"/>
  <p:tag name="KSO_WM_UNIT_ISCONTENTSTITLE" val="0"/>
  <p:tag name="KSO_WM_UNIT_VALUE" val="22"/>
  <p:tag name="KSO_WM_UNIT_LAYERLEVEL" val="1"/>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59.xml><?xml version="1.0" encoding="utf-8"?>
<p:tagLst xmlns:p="http://schemas.openxmlformats.org/presentationml/2006/main">
  <p:tag name="KSO_WM_TEMPLATE_CATEGORY" val="custom"/>
  <p:tag name="KSO_WM_TEMPLATE_INDEX" val="20184566"/>
  <p:tag name="KSO_WM_TAG_VERSION" val="1.0"/>
  <p:tag name="KSO_WM_BEAUTIFY_FLAG" val=""/>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61.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3*a*1"/>
  <p:tag name="KSO_WM_UNIT_PRESET_TEXT" val="LOREM IPSUM DOLOR"/>
  <p:tag name="KSO_WM_UNIT_NOCLEAR" val="0"/>
  <p:tag name="KSO_WM_UNIT_DIAGRAM_ISNUMVISUAL" val="0"/>
  <p:tag name="KSO_WM_UNIT_DIAGRAM_ISREFERUNIT" val="0"/>
  <p:tag name="KSO_WM_UNIT_ISNUMDGMTITLE" val="0"/>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SLIDE_SIZE" val="828*457"/>
  <p:tag name="KSO_WM_SLIDE_POSITION" val="66*28"/>
  <p:tag name="KSO_WM_SLIDE_LAYOUT_CNT" val="1_2"/>
  <p:tag name="KSO_WM_SLIDE_LAYOUT" val="a_f"/>
  <p:tag name="KSO_WM_BEAUTIFY_FLAG" val="#wm#"/>
  <p:tag name="KSO_WM_SLIDE_TYPE" val="text"/>
  <p:tag name="KSO_WM_SLIDE_ITEM_CNT" val="0"/>
  <p:tag name="KSO_WM_TAG_VERSION" val="1.0"/>
  <p:tag name="KSO_WM_COMBINE_RELATE_SLIDE_ID" val="background20180946_3"/>
  <p:tag name="KSO_WM_TEMPLATE_CATEGORY" val="custom"/>
  <p:tag name="KSO_WM_TEMPLATE_INDEX" val="20184566"/>
  <p:tag name="KSO_WM_SLIDE_ID" val="custom20184566_3"/>
  <p:tag name="KSO_WM_SLIDE_INDEX" val="3"/>
  <p:tag name="KSO_WM_TEMPLATE_SUBCATEGORY" val="0"/>
  <p:tag name="KSO_WM_SLIDE_SUBTYPE" val="pureTxt"/>
  <p:tag name="KSO_WM_TEMPLATE_MASTER_TYPE" val="1"/>
  <p:tag name="KSO_WM_TEMPLATE_COLOR_TYPE" val="0"/>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468.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469.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0.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ISCONTENTSTITLE" val="0"/>
  <p:tag name="KSO_WM_UNIT_VALUE" val="22"/>
  <p:tag name="KSO_WM_UNIT_LAYERLEVEL" val="1"/>
  <p:tag name="KSO_WM_UNIT_INDEX" val="1"/>
  <p:tag name="KSO_WM_UNIT_TYPE" val="a"/>
  <p:tag name="KSO_WM_UNIT_ID" val="custom20184566_2*a*1"/>
  <p:tag name="KSO_WM_UNIT_PRESET_TEXT" val="LOREM IPSUM DOLOR"/>
  <p:tag name="KSO_WM_UNIT_NOCLEAR" val="0"/>
  <p:tag name="KSO_WM_UNIT_DIAGRAM_ISNUMVISUAL" val="0"/>
  <p:tag name="KSO_WM_UNIT_DIAGRAM_ISREFERUNIT" val="0"/>
  <p:tag name="KSO_WM_UNIT_ISNUMDGMTITLE" val="0"/>
</p:tagLst>
</file>

<file path=ppt/tags/tag471.xml><?xml version="1.0" encoding="utf-8"?>
<p:tagLst xmlns:p="http://schemas.openxmlformats.org/presentationml/2006/main">
  <p:tag name="KSO_WM_TEMPLATE_CATEGORY" val="custom"/>
  <p:tag name="KSO_WM_TEMPLATE_INDEX" val="20184566"/>
  <p:tag name="KSO_WM_TAG_VERSION" val="1.0"/>
  <p:tag name="KSO_WM_BEAUTIFY_FLAG" val="#wm#"/>
  <p:tag name="KSO_WM_UNIT_COMPATIBLE" val="0"/>
  <p:tag name="KSO_WM_UNIT_HIGHLIGHT" val="0"/>
  <p:tag name="KSO_WM_UNIT_VALUE" val="585"/>
  <p:tag name="KSO_WM_UNIT_LAYERLEVEL" val="1"/>
  <p:tag name="KSO_WM_UNIT_INDEX" val="1"/>
  <p:tag name="KSO_WM_UNIT_TYPE" val="f"/>
  <p:tag name="KSO_WM_UNIT_ID" val="custom20184566_2*f*1"/>
  <p:tag name="KSO_WM_UNIT_PRESET_TEXT" val="Lorem ipsum dolor sit amet, consectetur adipisicing elit, sed do eiusmod tempor incididunt ut labore et dolore magna aliqua. Ut enim ad minim veniam, quis nostrud exercitation ullamco laboris nisi ut aliquip ex ea commodo consequat.&#13;Lorem ipsum dolor sit amet, consectetur adipisicing elit, sed do eiusmod tempor incididunt ut labore et dolore magna aliqua. Ut enim ad minim veniam, quis nostrud exercitation ullamco laboris nisi ut aliquip ex ea commodo consequat."/>
  <p:tag name="KSO_WM_UNIT_NOCLEAR" val="0"/>
  <p:tag name="KSO_WM_UNIT_DIAGRAM_ISNUMVISUAL" val="0"/>
  <p:tag name="KSO_WM_UNIT_DIAGRAM_ISREFERUNIT" val="0"/>
  <p:tag name="KSO_WM_UNIT_SUBTYPE" val="a"/>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SLIDE_SIZE" val="828*457"/>
  <p:tag name="KSO_WM_SLIDE_POSITION" val="66*28"/>
  <p:tag name="KSO_WM_SLIDE_LAYOUT_CNT" val="1_1"/>
  <p:tag name="KSO_WM_SLIDE_LAYOUT" val="a_f"/>
  <p:tag name="KSO_WM_BEAUTIFY_FLAG" val="#wm#"/>
  <p:tag name="KSO_WM_SLIDE_TYPE" val="text"/>
  <p:tag name="KSO_WM_SLIDE_ITEM_CNT" val="0"/>
  <p:tag name="KSO_WM_TAG_VERSION" val="1.0"/>
  <p:tag name="KSO_WM_COMBINE_RELATE_SLIDE_ID" val="background20180946_2"/>
  <p:tag name="KSO_WM_TEMPLATE_CATEGORY" val="custom"/>
  <p:tag name="KSO_WM_TEMPLATE_INDEX" val="20184566"/>
  <p:tag name="KSO_WM_SLIDE_ID" val="custom20184566_2"/>
  <p:tag name="KSO_WM_SLIDE_INDEX" val="2"/>
  <p:tag name="KSO_WM_TEMPLATE_SUBCATEGORY" val="0"/>
  <p:tag name="KSO_WM_SLIDE_SUBTYPE" val="pureTxt"/>
  <p:tag name="KSO_WM_TEMPLATE_MASTER_TYPE" val="1"/>
  <p:tag name="KSO_WM_TEMPLATE_COLOR_TYPE" val="0"/>
</p:tagLst>
</file>

<file path=ppt/tags/tag478.xml><?xml version="1.0" encoding="utf-8"?>
<p:tagLst xmlns:p="http://schemas.openxmlformats.org/presentationml/2006/main">
  <p:tag name="COMMONDATA" val="eyJoZGlkIjoiNDllZDE5NjAxM2ZmMTY0N2RhNGUzYzRmMzcyZTA5MjYifQ=="/>
  <p:tag name="KSO_WPP_MARK_KEY" val="4493e827-5c78-402c-bf59-4edea5539a95"/>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TAG_VERSION" val="1.0"/>
  <p:tag name="KSO_WM_BEAUTIFY_FLAG" val="#wm#"/>
  <p:tag name="KSO_WM_UNIT_TYPE" val="i"/>
  <p:tag name="KSO_WM_UNIT_ID" val="_11*i*2"/>
  <p:tag name="KSO_WM_UNIT_INDEX" val="2"/>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TAG_VERSION" val="1.0"/>
  <p:tag name="KSO_WM_BEAUTIFY_FLAG" val="#wm#"/>
  <p:tag name="KSO_WM_UNIT_TYPE" val="i"/>
  <p:tag name="KSO_WM_UNIT_ID" val="_12*i*0"/>
  <p:tag name="KSO_WM_UNIT_INDEX" val="0"/>
  <p:tag name="KSO_WM_UNIT_HIGHLIGHT" val="0"/>
  <p:tag name="KSO_WM_UNIT_COMPATIBLE" val="0"/>
  <p:tag name="KSO_WM_UNIT_DIAGRAM_ISNUMVISUAL" val="0"/>
  <p:tag name="KSO_WM_UNIT_DIAGRAM_ISREFERUNIT" val="0"/>
  <p:tag name="KSO_WM_UNIT_LAYERLEVEL" val="1"/>
  <p:tag name="KSO_WM_SLIDE_BACKGROUND_TYPE" val="general"/>
</p:tagLst>
</file>

<file path=ppt/tags/tag7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82.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3.xml><?xml version="1.0" encoding="utf-8"?>
<p:tagLst xmlns:p="http://schemas.openxmlformats.org/presentationml/2006/main">
  <p:tag name="KSO_WM_TAG_VERSION" val="1.0"/>
  <p:tag name="KSO_WM_BEAUTIFY_FLAG" val="#wm#"/>
  <p:tag name="KSO_WM_UNIT_TYPE" val="i"/>
  <p:tag name="KSO_WM_UNIT_ID" val="_14*i*0"/>
  <p:tag name="KSO_WM_UNIT_INDEX" val="0"/>
  <p:tag name="KSO_WM_UNIT_HIGHLIGHT" val="0"/>
  <p:tag name="KSO_WM_UNIT_COMPATIBLE" val="0"/>
  <p:tag name="KSO_WM_UNIT_DIAGRAM_ISNUMVISUAL" val="0"/>
  <p:tag name="KSO_WM_UNIT_DIAGRAM_ISREFERUNIT" val="0"/>
  <p:tag name="KSO_WM_UNIT_LAYERLEVEL" val="1"/>
  <p:tag name="KSO_WM_SLIDE_BACKGROUND_TYPE" val="leftRight"/>
</p:tagLst>
</file>

<file path=ppt/tags/tag84.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1.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92.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93.xml><?xml version="1.0" encoding="utf-8"?>
<p:tagLst xmlns:p="http://schemas.openxmlformats.org/presentationml/2006/main">
  <p:tag name="KSO_WM_TAG_VERSION" val="1.0"/>
  <p:tag name="KSO_WM_BEAUTIFY_FLAG" val="#wm#"/>
  <p:tag name="KSO_WM_UNIT_TYPE" val="i"/>
  <p:tag name="KSO_WM_UNIT_ID" val="_15*i*0"/>
  <p:tag name="KSO_WM_UNIT_INDEX" val="0"/>
  <p:tag name="KSO_WM_UNIT_HIGHLIGHT" val="0"/>
  <p:tag name="KSO_WM_UNIT_COMPATIBLE" val="0"/>
  <p:tag name="KSO_WM_UNIT_DIAGRAM_ISNUMVISUAL" val="0"/>
  <p:tag name="KSO_WM_UNIT_DIAGRAM_ISREFERUNIT" val="0"/>
  <p:tag name="KSO_WM_UNIT_LAYERLEVEL" val="1"/>
  <p:tag name="KSO_WM_SLIDE_BACKGROUND_TYPE" val="topBottom"/>
</p:tagLst>
</file>

<file path=ppt/tags/tag94.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5.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6.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7.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20184566">
      <a:dk1>
        <a:srgbClr val="000000"/>
      </a:dk1>
      <a:lt1>
        <a:srgbClr val="FFFFFF"/>
      </a:lt1>
      <a:dk2>
        <a:srgbClr val="F2F2F2"/>
      </a:dk2>
      <a:lt2>
        <a:srgbClr val="FFFFFF"/>
      </a:lt2>
      <a:accent1>
        <a:srgbClr val="000000"/>
      </a:accent1>
      <a:accent2>
        <a:srgbClr val="2E2E2E"/>
      </a:accent2>
      <a:accent3>
        <a:srgbClr val="5C5C5C"/>
      </a:accent3>
      <a:accent4>
        <a:srgbClr val="898989"/>
      </a:accent4>
      <a:accent5>
        <a:srgbClr val="B7B7B7"/>
      </a:accent5>
      <a:accent6>
        <a:srgbClr val="E5E5E5"/>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2424</Words>
  <Application>WPS 演示</Application>
  <PresentationFormat>宽屏</PresentationFormat>
  <Paragraphs>275</Paragraphs>
  <Slides>31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31</vt:i4>
      </vt:variant>
    </vt:vector>
  </HeadingPairs>
  <TitlesOfParts>
    <vt:vector size="42" baseType="lpstr">
      <vt:lpstr>Arial</vt:lpstr>
      <vt:lpstr>宋体</vt:lpstr>
      <vt:lpstr>Wingdings</vt:lpstr>
      <vt:lpstr>方正兰亭细黑_GBK</vt:lpstr>
      <vt:lpstr>微软雅黑</vt:lpstr>
      <vt:lpstr>Calibri</vt:lpstr>
      <vt:lpstr>Arial Unicode MS</vt:lpstr>
      <vt:lpstr>Cambria Math</vt:lpstr>
      <vt:lpstr>黑体</vt:lpstr>
      <vt:lpstr>Office 主题</vt:lpstr>
      <vt:lpstr>1_Office 主题</vt:lpstr>
      <vt:lpstr>PowerPoint 演示文稿</vt:lpstr>
      <vt:lpstr>PowerPoint 演示文稿</vt:lpstr>
      <vt:lpstr>操作展示与问题解决</vt:lpstr>
      <vt:lpstr>操作展示</vt:lpstr>
      <vt:lpstr>操作展示</vt:lpstr>
      <vt:lpstr>操作展示</vt:lpstr>
      <vt:lpstr>操作展示</vt:lpstr>
      <vt:lpstr>算法与底层逻辑</vt:lpstr>
      <vt:lpstr>服务范围判断</vt:lpstr>
      <vt:lpstr>PowerPoint 演示文稿</vt:lpstr>
      <vt:lpstr>For each fire station</vt:lpstr>
      <vt:lpstr>For each fire station</vt:lpstr>
      <vt:lpstr>For each fire station</vt:lpstr>
      <vt:lpstr>Service scope level</vt:lpstr>
      <vt:lpstr>火灾强度与消防站能力判断</vt:lpstr>
      <vt:lpstr>火灾强度与消防站能力判断</vt:lpstr>
      <vt:lpstr>Initially set parameters  初始设定的参数</vt:lpstr>
      <vt:lpstr>PowerPoint 演示文稿</vt:lpstr>
      <vt:lpstr>情况 1   主战 + 增援</vt:lpstr>
      <vt:lpstr>情况 1   主战 + 增援</vt:lpstr>
      <vt:lpstr>情况 2   只有增援</vt:lpstr>
      <vt:lpstr>情况 2   只有增援</vt:lpstr>
      <vt:lpstr>PowerPoint 演示文稿</vt:lpstr>
      <vt:lpstr>Step 2  火灾强度 → 消防站能力</vt:lpstr>
      <vt:lpstr>Step 2  火灾强度 → 消防站能力</vt:lpstr>
      <vt:lpstr>PowerPoint 演示文稿</vt:lpstr>
      <vt:lpstr>Step 3  归一化</vt:lpstr>
      <vt:lpstr>可视化系统改进</vt:lpstr>
      <vt:lpstr>系统改进 - 地图部分</vt:lpstr>
      <vt:lpstr>系统改进 - 图表部分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樊奕辰</dc:creator>
  <cp:lastModifiedBy>修云</cp:lastModifiedBy>
  <cp:revision>21</cp:revision>
  <dcterms:created xsi:type="dcterms:W3CDTF">2023-05-07T14:25:00Z</dcterms:created>
  <dcterms:modified xsi:type="dcterms:W3CDTF">2023-05-09T03:53:57Z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3953D42E0A424729BBA1D80D6A2A9004_12</vt:lpwstr>
  </property>
  <property fmtid="{D5CDD505-2E9C-101B-9397-08002B2CF9AE}" pid="3" name="KSOProductBuildVer">
    <vt:lpwstr>2052-11.1.0.14309</vt:lpwstr>
  </property>
</Properties>
</file>